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4" r:id="rId6"/>
    <p:sldId id="266" r:id="rId7"/>
    <p:sldId id="271" r:id="rId8"/>
    <p:sldId id="267" r:id="rId9"/>
    <p:sldId id="268" r:id="rId10"/>
    <p:sldId id="273" r:id="rId11"/>
    <p:sldId id="274" r:id="rId12"/>
    <p:sldId id="276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4C2F-F4C7-2E70-4B0E-1C87D3924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50928-4AC4-6E50-68DC-5637038AD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25518-C7C1-80C5-EC77-5EFE14F2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9779A-AD54-47E1-AA83-11B95891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A650D-7DA0-0979-3DBC-02D6995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2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98DC7-3A26-E82D-F893-B4C7444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DCA66-5636-022A-6FC4-20A42575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2ED0-05AE-2C6E-D228-1810BA32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0EF36-7822-E3DC-FC47-CF0DE792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57A25-1CE8-3361-FDDE-A6FC6CC6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921D5-F671-FE58-0868-93DDFB58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E65E8-667F-B8BB-A81B-3D792625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D10C-C894-5149-EB52-39F427EB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0071A-302E-2A40-EC4B-480CAB00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01E88-9218-0BA0-8CA5-9ABB2F9C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0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B090-A4EF-C90A-A7D6-2D8A453C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3DB45-5D33-300F-9ADD-34035031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BD0E7-9919-DDD3-33F4-4AFECC7E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1CA4C-D16C-F189-D574-45E40F1B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6EDD3-7A28-CA52-1191-CA56E8B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6911E-7587-5F0A-BEBD-6BAA7AE7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A64E3-ABE1-C641-6E69-65B3A903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AD58D-A01F-4BE7-D819-8A03D045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92E4D-9C28-7A27-25D4-93675EE0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EC2B2-BEC0-38A5-7453-D073E6A4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1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4A533-56EB-7924-0EC9-6D2A4D9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9A0E8-2115-2615-3851-EB2C4064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8BD6D-52D5-0A46-ABD8-FFDF883B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D0E8F-4C8B-A984-3988-18055A81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5FC3F-352A-3A17-0665-3FDFE56B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82946-1A78-C79A-EE17-D3B48873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D66F6-2122-609D-B55C-238683D0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8F005-B6AB-4283-788B-7EA0AB5F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ED279-36FF-D9AA-9EDB-2A8E3D93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958791-6D9C-00C8-4562-D89095DAB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296BE-841A-5594-E498-2B258197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A164B-394A-6E6A-A417-0C64052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B585B-A4B6-CF68-445E-6A434466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1F5D4-C3C2-1E24-03F2-A5F03E5E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F5AE8-F01F-50EB-17A2-8FCD82EB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95A960-977B-2DC0-F5E2-EF7FD2A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8AD5C-C779-2232-649E-15EEAFD5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6F2A0-660F-B78A-3631-C724442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B35B6-9B27-E10C-AEF8-B769661D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A641E-DDD6-A716-58C6-72B6E8D7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5CC67-5F72-613F-993C-4AA90B46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0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E3074-3B3C-E014-3EC5-DF0F4889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099D2-4A79-482E-DC75-216AD305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BBAF8-B665-2F20-AFB8-0D245B48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938D8-9B73-5CD4-D676-03A9BDD6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A2042-EBB7-E701-5CA0-2B371F99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4E1CF-15E1-1D1E-D1AF-E2B549B1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5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743F4-EA05-98AD-87D0-C62D5C4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AA1C1-672D-3F75-684D-FCE448A72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84945-06CF-4142-8CEA-D4AC3272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5DEC6-B7FA-C4DA-ADB1-5B06C9D5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A6E27-1B26-8297-A536-A4FA2047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A158E-86D6-9CEA-AB6A-840D30D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2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D5585-745F-668E-5D9B-93AE41E4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B71D5-2223-0657-BB36-B807703E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4570E-7CB5-A7BD-2919-4AFAD442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5E49-6C11-4938-BC0C-9139B08BA79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B7576-86D4-36E4-6EF6-28AD248A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2AE57-8FAD-ADEA-CB81-E6282DE56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2A8C-BF5F-4B95-BE55-E240ADAF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77.png"/><Relationship Id="rId18" Type="http://schemas.openxmlformats.org/officeDocument/2006/relationships/image" Target="../media/image71.png"/><Relationship Id="rId26" Type="http://schemas.openxmlformats.org/officeDocument/2006/relationships/image" Target="../media/image81.png"/><Relationship Id="rId3" Type="http://schemas.openxmlformats.org/officeDocument/2006/relationships/tags" Target="../tags/tag113.xml"/><Relationship Id="rId21" Type="http://schemas.openxmlformats.org/officeDocument/2006/relationships/image" Target="../media/image74.png"/><Relationship Id="rId7" Type="http://schemas.openxmlformats.org/officeDocument/2006/relationships/tags" Target="../tags/tag11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png"/><Relationship Id="rId25" Type="http://schemas.openxmlformats.org/officeDocument/2006/relationships/image" Target="../media/image54.png"/><Relationship Id="rId2" Type="http://schemas.openxmlformats.org/officeDocument/2006/relationships/tags" Target="../tags/tag112.xml"/><Relationship Id="rId16" Type="http://schemas.openxmlformats.org/officeDocument/2006/relationships/image" Target="../media/image80.png"/><Relationship Id="rId20" Type="http://schemas.openxmlformats.org/officeDocument/2006/relationships/image" Target="../media/image73.png"/><Relationship Id="rId29" Type="http://schemas.openxmlformats.org/officeDocument/2006/relationships/image" Target="../media/image84.pn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image" Target="../media/image38.png"/><Relationship Id="rId5" Type="http://schemas.openxmlformats.org/officeDocument/2006/relationships/tags" Target="../tags/tag115.xml"/><Relationship Id="rId15" Type="http://schemas.openxmlformats.org/officeDocument/2006/relationships/image" Target="../media/image79.png"/><Relationship Id="rId23" Type="http://schemas.openxmlformats.org/officeDocument/2006/relationships/image" Target="../media/image76.png"/><Relationship Id="rId28" Type="http://schemas.openxmlformats.org/officeDocument/2006/relationships/image" Target="../media/image83.png"/><Relationship Id="rId10" Type="http://schemas.openxmlformats.org/officeDocument/2006/relationships/tags" Target="../tags/tag120.xml"/><Relationship Id="rId19" Type="http://schemas.openxmlformats.org/officeDocument/2006/relationships/image" Target="../media/image72.png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78.png"/><Relationship Id="rId22" Type="http://schemas.openxmlformats.org/officeDocument/2006/relationships/image" Target="../media/image75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86.png"/><Relationship Id="rId18" Type="http://schemas.openxmlformats.org/officeDocument/2006/relationships/image" Target="../media/image73.png"/><Relationship Id="rId26" Type="http://schemas.openxmlformats.org/officeDocument/2006/relationships/image" Target="../media/image90.png"/><Relationship Id="rId3" Type="http://schemas.openxmlformats.org/officeDocument/2006/relationships/tags" Target="../tags/tag124.xml"/><Relationship Id="rId21" Type="http://schemas.openxmlformats.org/officeDocument/2006/relationships/image" Target="../media/image76.png"/><Relationship Id="rId7" Type="http://schemas.openxmlformats.org/officeDocument/2006/relationships/tags" Target="../tags/tag1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2.png"/><Relationship Id="rId25" Type="http://schemas.openxmlformats.org/officeDocument/2006/relationships/image" Target="../media/image89.png"/><Relationship Id="rId2" Type="http://schemas.openxmlformats.org/officeDocument/2006/relationships/tags" Target="../tags/tag123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51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image" Target="../media/image88.png"/><Relationship Id="rId5" Type="http://schemas.openxmlformats.org/officeDocument/2006/relationships/tags" Target="../tags/tag126.xml"/><Relationship Id="rId15" Type="http://schemas.openxmlformats.org/officeDocument/2006/relationships/image" Target="../media/image70.png"/><Relationship Id="rId23" Type="http://schemas.openxmlformats.org/officeDocument/2006/relationships/image" Target="../media/image54.png"/><Relationship Id="rId28" Type="http://schemas.openxmlformats.org/officeDocument/2006/relationships/image" Target="../media/image92.png"/><Relationship Id="rId10" Type="http://schemas.openxmlformats.org/officeDocument/2006/relationships/tags" Target="../tags/tag131.xml"/><Relationship Id="rId19" Type="http://schemas.openxmlformats.org/officeDocument/2006/relationships/image" Target="../media/image74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87.png"/><Relationship Id="rId22" Type="http://schemas.openxmlformats.org/officeDocument/2006/relationships/image" Target="../media/image38.png"/><Relationship Id="rId27" Type="http://schemas.openxmlformats.org/officeDocument/2006/relationships/image" Target="../media/image91.png"/><Relationship Id="rId30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86.png"/><Relationship Id="rId18" Type="http://schemas.openxmlformats.org/officeDocument/2006/relationships/image" Target="../media/image73.png"/><Relationship Id="rId26" Type="http://schemas.openxmlformats.org/officeDocument/2006/relationships/image" Target="../media/image94.png"/><Relationship Id="rId3" Type="http://schemas.openxmlformats.org/officeDocument/2006/relationships/tags" Target="../tags/tag135.xml"/><Relationship Id="rId21" Type="http://schemas.openxmlformats.org/officeDocument/2006/relationships/image" Target="../media/image76.png"/><Relationship Id="rId7" Type="http://schemas.openxmlformats.org/officeDocument/2006/relationships/tags" Target="../tags/tag13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2.png"/><Relationship Id="rId25" Type="http://schemas.openxmlformats.org/officeDocument/2006/relationships/image" Target="../media/image51.png"/><Relationship Id="rId2" Type="http://schemas.openxmlformats.org/officeDocument/2006/relationships/tags" Target="../tags/tag134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image" Target="../media/image92.png"/><Relationship Id="rId5" Type="http://schemas.openxmlformats.org/officeDocument/2006/relationships/tags" Target="../tags/tag137.xml"/><Relationship Id="rId15" Type="http://schemas.openxmlformats.org/officeDocument/2006/relationships/image" Target="../media/image70.png"/><Relationship Id="rId23" Type="http://schemas.openxmlformats.org/officeDocument/2006/relationships/image" Target="../media/image54.png"/><Relationship Id="rId10" Type="http://schemas.openxmlformats.org/officeDocument/2006/relationships/tags" Target="../tags/tag142.xml"/><Relationship Id="rId19" Type="http://schemas.openxmlformats.org/officeDocument/2006/relationships/image" Target="../media/image74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../media/image87.png"/><Relationship Id="rId22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image" Target="../media/image7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96.png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image" Target="../media/image73.png"/><Relationship Id="rId33" Type="http://schemas.openxmlformats.org/officeDocument/2006/relationships/image" Target="../media/image95.png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image" Target="../media/image38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image" Target="../media/image72.png"/><Relationship Id="rId32" Type="http://schemas.openxmlformats.org/officeDocument/2006/relationships/image" Target="../media/image87.png"/><Relationship Id="rId37" Type="http://schemas.openxmlformats.org/officeDocument/2006/relationships/image" Target="../media/image51.png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92.png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31" Type="http://schemas.openxmlformats.org/officeDocument/2006/relationships/image" Target="../media/image86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54.png"/><Relationship Id="rId35" Type="http://schemas.openxmlformats.org/officeDocument/2006/relationships/image" Target="../media/image97.png"/><Relationship Id="rId8" Type="http://schemas.openxmlformats.org/officeDocument/2006/relationships/tags" Target="../tags/tag151.xml"/><Relationship Id="rId3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86.png"/><Relationship Id="rId18" Type="http://schemas.openxmlformats.org/officeDocument/2006/relationships/image" Target="../media/image73.png"/><Relationship Id="rId26" Type="http://schemas.openxmlformats.org/officeDocument/2006/relationships/image" Target="../media/image99.png"/><Relationship Id="rId3" Type="http://schemas.openxmlformats.org/officeDocument/2006/relationships/tags" Target="../tags/tag166.xml"/><Relationship Id="rId21" Type="http://schemas.openxmlformats.org/officeDocument/2006/relationships/image" Target="../media/image76.png"/><Relationship Id="rId7" Type="http://schemas.openxmlformats.org/officeDocument/2006/relationships/tags" Target="../tags/tag17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2.png"/><Relationship Id="rId25" Type="http://schemas.openxmlformats.org/officeDocument/2006/relationships/image" Target="../media/image51.png"/><Relationship Id="rId2" Type="http://schemas.openxmlformats.org/officeDocument/2006/relationships/tags" Target="../tags/tag165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102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image" Target="../media/image98.png"/><Relationship Id="rId5" Type="http://schemas.openxmlformats.org/officeDocument/2006/relationships/tags" Target="../tags/tag168.xml"/><Relationship Id="rId15" Type="http://schemas.openxmlformats.org/officeDocument/2006/relationships/image" Target="../media/image70.png"/><Relationship Id="rId23" Type="http://schemas.openxmlformats.org/officeDocument/2006/relationships/image" Target="../media/image54.png"/><Relationship Id="rId28" Type="http://schemas.openxmlformats.org/officeDocument/2006/relationships/image" Target="../media/image101.png"/><Relationship Id="rId10" Type="http://schemas.openxmlformats.org/officeDocument/2006/relationships/tags" Target="../tags/tag173.xml"/><Relationship Id="rId19" Type="http://schemas.openxmlformats.org/officeDocument/2006/relationships/image" Target="../media/image74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87.png"/><Relationship Id="rId22" Type="http://schemas.openxmlformats.org/officeDocument/2006/relationships/image" Target="../media/image38.png"/><Relationship Id="rId27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tags" Target="../tags/tag200.xml"/><Relationship Id="rId39" Type="http://schemas.openxmlformats.org/officeDocument/2006/relationships/image" Target="../media/image54.png"/><Relationship Id="rId21" Type="http://schemas.openxmlformats.org/officeDocument/2006/relationships/tags" Target="../tags/tag195.xml"/><Relationship Id="rId34" Type="http://schemas.openxmlformats.org/officeDocument/2006/relationships/image" Target="../media/image72.png"/><Relationship Id="rId42" Type="http://schemas.openxmlformats.org/officeDocument/2006/relationships/image" Target="../media/image103.png"/><Relationship Id="rId47" Type="http://schemas.openxmlformats.org/officeDocument/2006/relationships/image" Target="../media/image107.png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9" Type="http://schemas.openxmlformats.org/officeDocument/2006/relationships/tags" Target="../tags/tag203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image" Target="../media/image87.png"/><Relationship Id="rId37" Type="http://schemas.openxmlformats.org/officeDocument/2006/relationships/image" Target="../media/image38.png"/><Relationship Id="rId40" Type="http://schemas.openxmlformats.org/officeDocument/2006/relationships/image" Target="../media/image76.png"/><Relationship Id="rId45" Type="http://schemas.openxmlformats.org/officeDocument/2006/relationships/image" Target="../media/image90.png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tags" Target="../tags/tag202.xml"/><Relationship Id="rId36" Type="http://schemas.openxmlformats.org/officeDocument/2006/relationships/image" Target="../media/image74.png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image" Target="../media/image86.png"/><Relationship Id="rId44" Type="http://schemas.openxmlformats.org/officeDocument/2006/relationships/image" Target="../media/image105.pn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tags" Target="../tags/tag201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75.png"/><Relationship Id="rId43" Type="http://schemas.openxmlformats.org/officeDocument/2006/relationships/image" Target="../media/image104.png"/><Relationship Id="rId48" Type="http://schemas.openxmlformats.org/officeDocument/2006/relationships/image" Target="../media/image102.png"/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33" Type="http://schemas.openxmlformats.org/officeDocument/2006/relationships/image" Target="../media/image97.png"/><Relationship Id="rId38" Type="http://schemas.openxmlformats.org/officeDocument/2006/relationships/image" Target="../media/image70.png"/><Relationship Id="rId46" Type="http://schemas.openxmlformats.org/officeDocument/2006/relationships/image" Target="../media/image106.png"/><Relationship Id="rId20" Type="http://schemas.openxmlformats.org/officeDocument/2006/relationships/tags" Target="../tags/tag194.xml"/><Relationship Id="rId4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20.xml"/><Relationship Id="rId21" Type="http://schemas.openxmlformats.org/officeDocument/2006/relationships/image" Target="../media/image5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33" Type="http://schemas.openxmlformats.org/officeDocument/2006/relationships/image" Target="../media/image27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8.png"/><Relationship Id="rId32" Type="http://schemas.openxmlformats.org/officeDocument/2006/relationships/image" Target="../media/image26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27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8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21" Type="http://schemas.openxmlformats.org/officeDocument/2006/relationships/image" Target="../media/image5.png"/><Relationship Id="rId34" Type="http://schemas.openxmlformats.org/officeDocument/2006/relationships/image" Target="../media/image30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33" Type="http://schemas.openxmlformats.org/officeDocument/2006/relationships/image" Target="../media/image29.png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8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36" Type="http://schemas.openxmlformats.org/officeDocument/2006/relationships/image" Target="../media/image32.png"/><Relationship Id="rId10" Type="http://schemas.openxmlformats.org/officeDocument/2006/relationships/tags" Target="../tags/tag42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31.png"/><Relationship Id="rId8" Type="http://schemas.openxmlformats.org/officeDocument/2006/relationships/tags" Target="../tags/tag40.xml"/><Relationship Id="rId3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image" Target="../media/image36.png"/><Relationship Id="rId21" Type="http://schemas.openxmlformats.org/officeDocument/2006/relationships/tags" Target="../tags/tag68.xml"/><Relationship Id="rId34" Type="http://schemas.openxmlformats.org/officeDocument/2006/relationships/image" Target="../media/image9.png"/><Relationship Id="rId42" Type="http://schemas.openxmlformats.org/officeDocument/2006/relationships/image" Target="../media/image11.png"/><Relationship Id="rId47" Type="http://schemas.openxmlformats.org/officeDocument/2006/relationships/image" Target="../media/image39.png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image" Target="../media/image8.png"/><Relationship Id="rId37" Type="http://schemas.openxmlformats.org/officeDocument/2006/relationships/image" Target="../media/image3.png"/><Relationship Id="rId40" Type="http://schemas.openxmlformats.org/officeDocument/2006/relationships/image" Target="../media/image4.png"/><Relationship Id="rId45" Type="http://schemas.openxmlformats.org/officeDocument/2006/relationships/image" Target="../media/image37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image" Target="../media/image2.png"/><Relationship Id="rId49" Type="http://schemas.openxmlformats.org/officeDocument/2006/relationships/image" Target="../media/image4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image" Target="../media/image7.png"/><Relationship Id="rId44" Type="http://schemas.openxmlformats.org/officeDocument/2006/relationships/image" Target="../media/image6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image" Target="../media/image12.png"/><Relationship Id="rId35" Type="http://schemas.openxmlformats.org/officeDocument/2006/relationships/image" Target="../media/image34.png"/><Relationship Id="rId43" Type="http://schemas.openxmlformats.org/officeDocument/2006/relationships/image" Target="../media/image15.png"/><Relationship Id="rId48" Type="http://schemas.openxmlformats.org/officeDocument/2006/relationships/image" Target="../media/image40.png"/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image" Target="../media/image10.png"/><Relationship Id="rId38" Type="http://schemas.openxmlformats.org/officeDocument/2006/relationships/image" Target="../media/image35.png"/><Relationship Id="rId46" Type="http://schemas.openxmlformats.org/officeDocument/2006/relationships/image" Target="../media/image38.png"/><Relationship Id="rId20" Type="http://schemas.openxmlformats.org/officeDocument/2006/relationships/tags" Target="../tags/tag67.xml"/><Relationship Id="rId41" Type="http://schemas.openxmlformats.org/officeDocument/2006/relationships/image" Target="../media/image5.png"/><Relationship Id="rId1" Type="http://schemas.openxmlformats.org/officeDocument/2006/relationships/tags" Target="../tags/tag48.xml"/><Relationship Id="rId6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5.png"/><Relationship Id="rId21" Type="http://schemas.openxmlformats.org/officeDocument/2006/relationships/tags" Target="../tags/tag96.xml"/><Relationship Id="rId34" Type="http://schemas.openxmlformats.org/officeDocument/2006/relationships/image" Target="../media/image12.png"/><Relationship Id="rId42" Type="http://schemas.openxmlformats.org/officeDocument/2006/relationships/image" Target="../media/image8.png"/><Relationship Id="rId47" Type="http://schemas.openxmlformats.org/officeDocument/2006/relationships/image" Target="../media/image50.png"/><Relationship Id="rId50" Type="http://schemas.openxmlformats.org/officeDocument/2006/relationships/image" Target="../media/image61.png"/><Relationship Id="rId55" Type="http://schemas.openxmlformats.org/officeDocument/2006/relationships/image" Target="../media/image64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image" Target="../media/image10.png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5.png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57.png"/><Relationship Id="rId53" Type="http://schemas.openxmlformats.org/officeDocument/2006/relationships/image" Target="../media/image51.png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1.png"/><Relationship Id="rId44" Type="http://schemas.openxmlformats.org/officeDocument/2006/relationships/image" Target="../media/image38.png"/><Relationship Id="rId52" Type="http://schemas.openxmlformats.org/officeDocument/2006/relationships/image" Target="../media/image63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1.png"/><Relationship Id="rId35" Type="http://schemas.openxmlformats.org/officeDocument/2006/relationships/image" Target="../media/image9.png"/><Relationship Id="rId43" Type="http://schemas.openxmlformats.org/officeDocument/2006/relationships/image" Target="../media/image15.png"/><Relationship Id="rId48" Type="http://schemas.openxmlformats.org/officeDocument/2006/relationships/image" Target="../media/image59.png"/><Relationship Id="rId8" Type="http://schemas.openxmlformats.org/officeDocument/2006/relationships/tags" Target="../tags/tag83.xml"/><Relationship Id="rId51" Type="http://schemas.openxmlformats.org/officeDocument/2006/relationships/image" Target="../media/image6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6.png"/><Relationship Id="rId38" Type="http://schemas.openxmlformats.org/officeDocument/2006/relationships/image" Target="../media/image4.png"/><Relationship Id="rId46" Type="http://schemas.openxmlformats.org/officeDocument/2006/relationships/image" Target="../media/image58.png"/><Relationship Id="rId20" Type="http://schemas.openxmlformats.org/officeDocument/2006/relationships/tags" Target="../tags/tag95.xml"/><Relationship Id="rId41" Type="http://schemas.openxmlformats.org/officeDocument/2006/relationships/image" Target="../media/image7.png"/><Relationship Id="rId54" Type="http://schemas.openxmlformats.org/officeDocument/2006/relationships/image" Target="../media/image52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image" Target="../media/image54.png"/><Relationship Id="rId36" Type="http://schemas.openxmlformats.org/officeDocument/2006/relationships/image" Target="../media/image2.png"/><Relationship Id="rId4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54.png"/><Relationship Id="rId3" Type="http://schemas.openxmlformats.org/officeDocument/2006/relationships/tags" Target="../tags/tag104.xml"/><Relationship Id="rId21" Type="http://schemas.openxmlformats.org/officeDocument/2006/relationships/image" Target="../media/image73.png"/><Relationship Id="rId7" Type="http://schemas.openxmlformats.org/officeDocument/2006/relationships/tags" Target="../tags/tag108.xml"/><Relationship Id="rId12" Type="http://schemas.openxmlformats.org/officeDocument/2006/relationships/image" Target="../media/image52.png"/><Relationship Id="rId17" Type="http://schemas.openxmlformats.org/officeDocument/2006/relationships/image" Target="../media/image69.png"/><Relationship Id="rId25" Type="http://schemas.openxmlformats.org/officeDocument/2006/relationships/image" Target="../media/image38.png"/><Relationship Id="rId2" Type="http://schemas.openxmlformats.org/officeDocument/2006/relationships/tags" Target="../tags/tag10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51.png"/><Relationship Id="rId24" Type="http://schemas.openxmlformats.org/officeDocument/2006/relationships/image" Target="../media/image76.png"/><Relationship Id="rId5" Type="http://schemas.openxmlformats.org/officeDocument/2006/relationships/tags" Target="../tags/tag106.xml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1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B646-9056-1FC2-0827-E8E7B4A9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623" y="114330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车辆动力学模型与 </a:t>
            </a: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 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坐标系</a:t>
            </a:r>
          </a:p>
        </p:txBody>
      </p:sp>
    </p:spTree>
    <p:extLst>
      <p:ext uri="{BB962C8B-B14F-4D97-AF65-F5344CB8AC3E}">
        <p14:creationId xmlns:p14="http://schemas.microsoft.com/office/powerpoint/2010/main" val="27899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82A4E6A7-37E0-35B6-B3CD-2784B6152C63}"/>
              </a:ext>
            </a:extLst>
          </p:cNvPr>
          <p:cNvGrpSpPr/>
          <p:nvPr/>
        </p:nvGrpSpPr>
        <p:grpSpPr>
          <a:xfrm>
            <a:off x="5096317" y="348510"/>
            <a:ext cx="3201819" cy="369332"/>
            <a:chOff x="4208256" y="337144"/>
            <a:chExt cx="3201819" cy="369332"/>
          </a:xfrm>
        </p:grpSpPr>
        <p:pic>
          <p:nvPicPr>
            <p:cNvPr id="34" name="图片 33" descr="\documentclass{article}&#10;\usepackage{amsmath}&#10;\pagestyle{empty}&#10;\begin{document}&#10;&#10;&#10;$$x,y$$&#10;&#10;\end{document}" title="IguanaTex Bitmap Display">
              <a:extLst>
                <a:ext uri="{FF2B5EF4-FFF2-40B4-BE49-F238E27FC236}">
                  <a16:creationId xmlns:a16="http://schemas.microsoft.com/office/drawing/2014/main" id="{0DDF0C14-2678-5268-A7CA-B5D6D0686B5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256" y="473875"/>
              <a:ext cx="374857" cy="16304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ABC7B36-0B28-A8AD-5FD4-1989448F39BB}"/>
                </a:ext>
              </a:extLst>
            </p:cNvPr>
            <p:cNvSpPr txBox="1"/>
            <p:nvPr/>
          </p:nvSpPr>
          <p:spPr>
            <a:xfrm>
              <a:off x="4583113" y="337144"/>
              <a:ext cx="282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转化为</a:t>
              </a:r>
            </a:p>
          </p:txBody>
        </p:sp>
        <p:pic>
          <p:nvPicPr>
            <p:cNvPr id="37" name="图片 36" descr="\documentclass{article}&#10;\usepackage{amsmath}&#10;\pagestyle{empty}&#10;\begin{document}&#10;&#10;$$s,l$$&#10;&#10;&#10;\end{document}" title="IguanaTex Bitmap Display">
              <a:extLst>
                <a:ext uri="{FF2B5EF4-FFF2-40B4-BE49-F238E27FC236}">
                  <a16:creationId xmlns:a16="http://schemas.microsoft.com/office/drawing/2014/main" id="{C3CB2A1D-D054-20AD-8390-4037D70444F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644" y="445313"/>
              <a:ext cx="284952" cy="224000"/>
            </a:xfrm>
            <a:prstGeom prst="rect">
              <a:avLst/>
            </a:prstGeom>
          </p:spPr>
        </p:pic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87EE0386-381B-127D-E8C1-5E6605A5F1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56" y="976265"/>
            <a:ext cx="5550185" cy="28576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05F6693-6A56-25ED-040D-3421F345A2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156" y="1308721"/>
            <a:ext cx="4515082" cy="552478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24CDDCEE-3832-2766-16C8-7BCABFD1D02E}"/>
              </a:ext>
            </a:extLst>
          </p:cNvPr>
          <p:cNvGrpSpPr/>
          <p:nvPr/>
        </p:nvGrpSpPr>
        <p:grpSpPr>
          <a:xfrm>
            <a:off x="6987567" y="1163176"/>
            <a:ext cx="5372800" cy="4531647"/>
            <a:chOff x="6703301" y="1051492"/>
            <a:chExt cx="5372800" cy="453164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3E07758-A88E-9AA3-60C4-522843DB4B7A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E207C9-B865-8634-6E30-D261D676AFE6}"/>
                  </a:ext>
                </a:extLst>
              </p:cNvPr>
              <p:cNvGrpSpPr/>
              <p:nvPr/>
            </p:nvGrpSpPr>
            <p:grpSpPr>
              <a:xfrm>
                <a:off x="1085723" y="2284752"/>
                <a:ext cx="3935811" cy="1888168"/>
                <a:chOff x="1085723" y="2284752"/>
                <a:chExt cx="3935811" cy="1888168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DC78516-FC3D-19A3-E04D-4F9A97F285BD}"/>
                    </a:ext>
                  </a:extLst>
                </p:cNvPr>
                <p:cNvSpPr txBox="1"/>
                <p:nvPr/>
              </p:nvSpPr>
              <p:spPr>
                <a:xfrm>
                  <a:off x="1085723" y="2284752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7C1F5A7-44E1-5BC0-5A31-F78CBF030422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D9EB99D-F1B8-0160-B71B-99615C52863D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03997EA9-E63A-6DA3-120F-77A480C51E07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0B9836AB-0C5C-0DC8-E09D-396A49BF0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>
                    <a:extLst>
                      <a:ext uri="{FF2B5EF4-FFF2-40B4-BE49-F238E27FC236}">
                        <a16:creationId xmlns:a16="http://schemas.microsoft.com/office/drawing/2014/main" id="{A8890F0F-607B-625C-1044-A4DD80B4ED72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882568D-971E-1E8B-8EB1-A0F0624A52AD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1FA4C36-2B13-F147-D61A-369BDA0E7217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8845CD1-B18C-55E1-C241-08650482B85D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086C880-AA2A-1500-70BA-2A809B4F49E2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7BBD73-F652-948B-84A8-3F62126634EE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FD0B378-CE58-F98B-D0D2-2DFFED35D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3674F19-276F-3CAC-9D2A-E007EEB86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DB0EFB0-8363-23F4-30A5-4B96CDE95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761BEF2-D9E1-EED1-95DE-2EADEB3E80DA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977F607-A854-F6D6-4E5B-F9BE8AA6F755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5" name="图片 14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E08596BD-E953-A58F-9708-BDA3C4CF82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16" name="图片 15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2F08D09A-AD9C-9744-A7E9-009924E1423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17" name="图片 16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9055DEBC-44FD-F5FB-B2BE-B74EF3FD26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B1686C2-6545-459E-833C-E7758242AE4F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图片 18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B1C912E1-74B8-A0F8-66FD-B790092EBB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C6CC595-7487-30A3-ED85-4D929CC4F3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E289ACF-0EB8-9FEC-CFF6-450F6C576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图片 21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B61EC52B-3A54-08A6-0AA0-1E10332FF8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23" name="图片 22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67060FFC-C364-93E6-196C-F95C0BD85D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24" name="图片 23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B8F8C6EF-1D05-6777-9C17-977C469E456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25" name="左大括号 24">
                <a:extLst>
                  <a:ext uri="{FF2B5EF4-FFF2-40B4-BE49-F238E27FC236}">
                    <a16:creationId xmlns:a16="http://schemas.microsoft.com/office/drawing/2014/main" id="{387A88ED-3FC7-8CF6-ED61-B9A7F85286F1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DD4EEE6-26FB-31E7-5341-5C4B8947A5A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46AD324-F2E5-7AA8-62FB-5EF0B1F1CF0F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810E3D3-A1FE-1C78-E9A2-A889C022C681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AC4A8C1-7F3D-9855-AA91-21E6746C24A5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DC90D18B-0C71-43F9-256D-2677DAE4EE9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63" name="图片 62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4699DC25-9640-7AF5-6CBA-21BBD178523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  <p:pic>
        <p:nvPicPr>
          <p:cNvPr id="72" name="图片 71">
            <a:extLst>
              <a:ext uri="{FF2B5EF4-FFF2-40B4-BE49-F238E27FC236}">
                <a16:creationId xmlns:a16="http://schemas.microsoft.com/office/drawing/2014/main" id="{0EB9C51C-2D2A-6AD3-B4F0-6474560B06F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8156" y="1936459"/>
            <a:ext cx="2292468" cy="1771741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0BEF7348-D9F3-50C2-5C3A-9C7B81435FB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7184" y="5231835"/>
            <a:ext cx="4826248" cy="641383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C49BB227-CA38-6B23-BFF1-0364FAA1B0E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89755" y="5947040"/>
            <a:ext cx="1619333" cy="32386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3F2905C5-D3D6-DB3E-0307-B22988F6046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65343" y="2701481"/>
            <a:ext cx="1968601" cy="10097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75541E-CDF6-C4C5-8A1E-2E4D3782C54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48156" y="3708200"/>
            <a:ext cx="5321573" cy="1352620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CEAC561-E73C-1CC6-76CE-98A93E31D9BA}"/>
              </a:ext>
            </a:extLst>
          </p:cNvPr>
          <p:cNvCxnSpPr/>
          <p:nvPr/>
        </p:nvCxnSpPr>
        <p:spPr>
          <a:xfrm>
            <a:off x="3022406" y="4083389"/>
            <a:ext cx="27115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E585086-C124-61DA-F541-4404B9F804D0}"/>
              </a:ext>
            </a:extLst>
          </p:cNvPr>
          <p:cNvCxnSpPr>
            <a:cxnSpLocks/>
          </p:cNvCxnSpPr>
          <p:nvPr/>
        </p:nvCxnSpPr>
        <p:spPr>
          <a:xfrm>
            <a:off x="787593" y="4323673"/>
            <a:ext cx="9365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F5B203C-A667-BC79-AE2A-05A765CE774E}"/>
              </a:ext>
            </a:extLst>
          </p:cNvPr>
          <p:cNvGrpSpPr/>
          <p:nvPr/>
        </p:nvGrpSpPr>
        <p:grpSpPr>
          <a:xfrm>
            <a:off x="3908110" y="318919"/>
            <a:ext cx="3652322" cy="400110"/>
            <a:chOff x="3775487" y="332879"/>
            <a:chExt cx="3652322" cy="400110"/>
          </a:xfrm>
        </p:grpSpPr>
        <p:pic>
          <p:nvPicPr>
            <p:cNvPr id="5" name="图片 4" descr="\documentclass{article}&#10;\usepackage{amsmath}&#10;\pagestyle{empty}&#10;\begin{document}&#10;&#10;$$x,y,\theta,k,v,a$$ &#10;&#10;&#10;\end{document}" title="IguanaTex Bitmap Display">
              <a:extLst>
                <a:ext uri="{FF2B5EF4-FFF2-40B4-BE49-F238E27FC236}">
                  <a16:creationId xmlns:a16="http://schemas.microsoft.com/office/drawing/2014/main" id="{CB5FC0F2-1239-9463-E175-89CA168E670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487" y="452934"/>
              <a:ext cx="1357714" cy="23009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58E5187-AB28-5BF1-D709-BCAA4B3018FF}"/>
                </a:ext>
              </a:extLst>
            </p:cNvPr>
            <p:cNvSpPr txBox="1"/>
            <p:nvPr/>
          </p:nvSpPr>
          <p:spPr>
            <a:xfrm>
              <a:off x="5133201" y="332879"/>
              <a:ext cx="1765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转化成</a:t>
              </a:r>
            </a:p>
          </p:txBody>
        </p:sp>
        <p:pic>
          <p:nvPicPr>
            <p:cNvPr id="8" name="图片 7" descr="\documentclass{article}&#10;\usepackage{amsmath}&#10;\pagestyle{empty}&#10;\begin{document}&#10;&#10;$$s,l,\dot{s},l^{'},\ddot{s},l^{''}$$&#10;&#10;&#10;\end{document}" title="IguanaTex Bitmap Display">
              <a:extLst>
                <a:ext uri="{FF2B5EF4-FFF2-40B4-BE49-F238E27FC236}">
                  <a16:creationId xmlns:a16="http://schemas.microsoft.com/office/drawing/2014/main" id="{3EA2001F-2484-2D63-3856-3C05BEB87CE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839"/>
              <a:ext cx="1331809" cy="30019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6127232-3630-50B2-E6B6-D9299110B4FF}"/>
              </a:ext>
            </a:extLst>
          </p:cNvPr>
          <p:cNvGrpSpPr/>
          <p:nvPr/>
        </p:nvGrpSpPr>
        <p:grpSpPr>
          <a:xfrm>
            <a:off x="6894527" y="960051"/>
            <a:ext cx="5372800" cy="4531647"/>
            <a:chOff x="6703301" y="1051492"/>
            <a:chExt cx="5372800" cy="453164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4B84498-BF54-11FE-8F61-2C8003814A08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FA650C8-22EF-E959-9CF5-AFD0F013DE08}"/>
                  </a:ext>
                </a:extLst>
              </p:cNvPr>
              <p:cNvGrpSpPr/>
              <p:nvPr/>
            </p:nvGrpSpPr>
            <p:grpSpPr>
              <a:xfrm>
                <a:off x="1128877" y="2184127"/>
                <a:ext cx="3892657" cy="1988793"/>
                <a:chOff x="1128877" y="2184127"/>
                <a:chExt cx="3892657" cy="1988793"/>
              </a:xfrm>
            </p:grpSpPr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AA97602-1DEF-0108-ACA9-1E082A4D82CA}"/>
                    </a:ext>
                  </a:extLst>
                </p:cNvPr>
                <p:cNvSpPr txBox="1"/>
                <p:nvPr/>
              </p:nvSpPr>
              <p:spPr>
                <a:xfrm>
                  <a:off x="1128877" y="2184127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240C840-54CB-583D-2474-32F7C4FADCBB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820B64C-F952-CA60-5762-EA0B6F27B634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0292A51A-F735-C2AA-9BF4-D887BF5A2B6A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56" name="直接箭头连接符 55">
                    <a:extLst>
                      <a:ext uri="{FF2B5EF4-FFF2-40B4-BE49-F238E27FC236}">
                        <a16:creationId xmlns:a16="http://schemas.microsoft.com/office/drawing/2014/main" id="{5B655B2E-8CCE-E24E-CEF0-32A0DCC55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56">
                    <a:extLst>
                      <a:ext uri="{FF2B5EF4-FFF2-40B4-BE49-F238E27FC236}">
                        <a16:creationId xmlns:a16="http://schemas.microsoft.com/office/drawing/2014/main" id="{BB077197-6450-629E-4476-01C175CBE0B0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567EF23-2FFC-A442-A7F1-6F9AC6FABA84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7136029-BBAB-79F1-B429-8E0E26C874C6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2299D396-471B-E2C0-0D08-3EF305D1FDBB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85C43D1-AB3F-4356-F8DB-3EC5A795D5CE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E8E9785-D1DF-D836-D18A-EE33E2E5C0A5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6F5601FA-C6BB-E4F8-F61C-5F53E2C9E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7FC9273B-3ABD-E599-3165-A3218CD8A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D9F5703-04D2-7A76-490E-ED2E3B15A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982D4CC-333E-BD6D-1F0E-A34FC8570E2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E3F57489-0953-43F8-A788-19C5C94F028B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2" name="图片 41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4D569C43-F348-B0E8-3F95-F32F495CABA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43" name="图片 42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EF3957F7-FCD1-2AC0-64C8-DDFD4A4D283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44" name="图片 43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76C1DB91-3985-7FAF-0939-9874C0CAEDA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88CC419-F21C-404E-3252-D12EDCC50BFA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图片 45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F67F57E3-B5FD-A634-A45F-3AB9CEC74E1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24D2F64D-C083-CF40-807A-884ED48F7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23BCA5FA-2C30-FF97-913C-D529662DA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片 48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37D641DE-A849-CF1F-22D2-AE3B861A5B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50" name="图片 49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C8E46E92-305C-963A-8BBE-F59C78FC19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51" name="图片 50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FE2DA83A-D50A-8FB2-FFE6-F3AB1B4F54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643643EE-6A25-3A3D-7ED8-F63B333B42A2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C26E6A-7FEB-5145-C98A-B999DAA9AF41}"/>
                </a:ext>
              </a:extLst>
            </p:cNvPr>
            <p:cNvCxnSpPr>
              <a:stCxn id="35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1AF615-E015-CCB8-AF3D-D19402350E3F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F304CA7-0E2E-DF5A-0653-CF7EC9278AA9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360DF66-F6E0-886F-589C-5BD6448479BB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6BB5F9D9-D19A-AD35-6B6D-AD126C39AE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31" name="图片 30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ED4AE660-384E-E011-0345-FBF565BEEBF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3A26E2E-2DA5-D732-23F8-4D913F8EB5FD}"/>
              </a:ext>
            </a:extLst>
          </p:cNvPr>
          <p:cNvGrpSpPr/>
          <p:nvPr/>
        </p:nvGrpSpPr>
        <p:grpSpPr>
          <a:xfrm>
            <a:off x="728883" y="1046708"/>
            <a:ext cx="5556536" cy="4764583"/>
            <a:chOff x="703011" y="960051"/>
            <a:chExt cx="5556536" cy="47645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F31FA36-D8C6-6B3E-782F-9DD3AAA48304}"/>
                </a:ext>
              </a:extLst>
            </p:cNvPr>
            <p:cNvGrpSpPr/>
            <p:nvPr/>
          </p:nvGrpSpPr>
          <p:grpSpPr>
            <a:xfrm>
              <a:off x="703011" y="960051"/>
              <a:ext cx="5556536" cy="4764583"/>
              <a:chOff x="703011" y="960051"/>
              <a:chExt cx="5556536" cy="4764583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50DEB8F-9BB4-36EC-FE4F-72BD6CF0D6EC}"/>
                  </a:ext>
                </a:extLst>
              </p:cNvPr>
              <p:cNvGrpSpPr/>
              <p:nvPr/>
            </p:nvGrpSpPr>
            <p:grpSpPr>
              <a:xfrm>
                <a:off x="703011" y="960051"/>
                <a:ext cx="5556536" cy="4764583"/>
                <a:chOff x="658979" y="1144717"/>
                <a:chExt cx="5556536" cy="4764583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C7051ADF-C2EF-88A8-44A0-A797E7724DE5}"/>
                    </a:ext>
                  </a:extLst>
                </p:cNvPr>
                <p:cNvGrpSpPr/>
                <p:nvPr/>
              </p:nvGrpSpPr>
              <p:grpSpPr>
                <a:xfrm>
                  <a:off x="712640" y="1144717"/>
                  <a:ext cx="4476980" cy="2671169"/>
                  <a:chOff x="688521" y="994796"/>
                  <a:chExt cx="4476980" cy="2671169"/>
                </a:xfrm>
              </p:grpSpPr>
              <p:pic>
                <p:nvPicPr>
                  <p:cNvPr id="17" name="图片 16">
                    <a:extLst>
                      <a:ext uri="{FF2B5EF4-FFF2-40B4-BE49-F238E27FC236}">
                        <a16:creationId xmlns:a16="http://schemas.microsoft.com/office/drawing/2014/main" id="{1605634B-24C0-5447-C68C-5B40D6C9F5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8521" y="994796"/>
                    <a:ext cx="4476980" cy="179714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BBEF2E9B-1F8A-7F73-5FAE-41BB862E24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88521" y="2861588"/>
                    <a:ext cx="1435174" cy="311166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图片 20">
                    <a:extLst>
                      <a:ext uri="{FF2B5EF4-FFF2-40B4-BE49-F238E27FC236}">
                        <a16:creationId xmlns:a16="http://schemas.microsoft.com/office/drawing/2014/main" id="{28F11BBD-4F3E-66ED-A91E-FAD61827E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8521" y="3307171"/>
                    <a:ext cx="1435174" cy="3587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E0BC2D8D-0ECE-F3E3-81D5-E3AC377AC5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532" y="5162765"/>
                  <a:ext cx="4997707" cy="342918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ABFEAC03-DE7C-4719-03B3-5F54CB4ED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8979" y="5591784"/>
                  <a:ext cx="5556536" cy="317516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FD87D40-4DAF-E876-9E8D-3CCF3D890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5874" y="1387807"/>
                <a:ext cx="1280137" cy="280030"/>
              </a:xfrm>
              <a:prstGeom prst="rect">
                <a:avLst/>
              </a:prstGeom>
            </p:spPr>
          </p:pic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1C2BE7B-5D10-B4CE-1F66-767F7A5AE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56672" y="3695132"/>
              <a:ext cx="4578585" cy="1136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6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92BFB0-C6BC-852E-23FF-FCAFE9820BBA}"/>
              </a:ext>
            </a:extLst>
          </p:cNvPr>
          <p:cNvGrpSpPr/>
          <p:nvPr/>
        </p:nvGrpSpPr>
        <p:grpSpPr>
          <a:xfrm>
            <a:off x="4149339" y="197988"/>
            <a:ext cx="3652322" cy="400110"/>
            <a:chOff x="3775487" y="332879"/>
            <a:chExt cx="3652322" cy="400110"/>
          </a:xfrm>
        </p:grpSpPr>
        <p:pic>
          <p:nvPicPr>
            <p:cNvPr id="63" name="图片 62" descr="\documentclass{article}&#10;\usepackage{amsmath}&#10;\pagestyle{empty}&#10;\begin{document}&#10;&#10;$$x,y,\theta,k,v,a$$ &#10;&#10;&#10;\end{document}" title="IguanaTex Bitmap Display">
              <a:extLst>
                <a:ext uri="{FF2B5EF4-FFF2-40B4-BE49-F238E27FC236}">
                  <a16:creationId xmlns:a16="http://schemas.microsoft.com/office/drawing/2014/main" id="{709EC0FB-E3CF-E1FA-F7C2-04B6426F254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487" y="452934"/>
              <a:ext cx="1357714" cy="230095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60FC7C5-DFB4-E916-3822-E47FA836E5F2}"/>
                </a:ext>
              </a:extLst>
            </p:cNvPr>
            <p:cNvSpPr txBox="1"/>
            <p:nvPr/>
          </p:nvSpPr>
          <p:spPr>
            <a:xfrm>
              <a:off x="5133201" y="332879"/>
              <a:ext cx="1765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转化成</a:t>
              </a:r>
            </a:p>
          </p:txBody>
        </p:sp>
        <p:pic>
          <p:nvPicPr>
            <p:cNvPr id="65" name="图片 64" descr="\documentclass{article}&#10;\usepackage{amsmath}&#10;\pagestyle{empty}&#10;\begin{document}&#10;&#10;$$s,l,\dot{s},l^{'},\ddot{s},l^{''}$$&#10;&#10;&#10;\end{document}" title="IguanaTex Bitmap Display">
              <a:extLst>
                <a:ext uri="{FF2B5EF4-FFF2-40B4-BE49-F238E27FC236}">
                  <a16:creationId xmlns:a16="http://schemas.microsoft.com/office/drawing/2014/main" id="{9B2A9A41-4FA3-A767-69BC-BF3CBDC13B0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839"/>
              <a:ext cx="1331809" cy="300190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7E8BEA0-275D-1593-8811-12E6F4248E7D}"/>
              </a:ext>
            </a:extLst>
          </p:cNvPr>
          <p:cNvGrpSpPr/>
          <p:nvPr/>
        </p:nvGrpSpPr>
        <p:grpSpPr>
          <a:xfrm>
            <a:off x="6560594" y="1556730"/>
            <a:ext cx="5372800" cy="4531647"/>
            <a:chOff x="6703301" y="1051492"/>
            <a:chExt cx="5372800" cy="4531647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481D8D-5335-7F79-7C83-EA8B938C0762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1C581C66-C3CE-6F98-E257-CEA4D0753123}"/>
                  </a:ext>
                </a:extLst>
              </p:cNvPr>
              <p:cNvGrpSpPr/>
              <p:nvPr/>
            </p:nvGrpSpPr>
            <p:grpSpPr>
              <a:xfrm>
                <a:off x="1128877" y="2184127"/>
                <a:ext cx="3892657" cy="1988793"/>
                <a:chOff x="1128877" y="2184127"/>
                <a:chExt cx="3892657" cy="1988793"/>
              </a:xfrm>
            </p:grpSpPr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F49801C-3BF6-AED6-0169-7B83F765E9CC}"/>
                    </a:ext>
                  </a:extLst>
                </p:cNvPr>
                <p:cNvSpPr txBox="1"/>
                <p:nvPr/>
              </p:nvSpPr>
              <p:spPr>
                <a:xfrm>
                  <a:off x="1128877" y="2184127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36A9B7E9-1A10-6D75-2C15-73B3BF25A918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DF90F02-4224-68CA-FF4C-E8D6A2A09282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55922515-ADE7-31BB-C9A8-30CF2D5DC52D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107" name="直接箭头连接符 106">
                    <a:extLst>
                      <a:ext uri="{FF2B5EF4-FFF2-40B4-BE49-F238E27FC236}">
                        <a16:creationId xmlns:a16="http://schemas.microsoft.com/office/drawing/2014/main" id="{7D9F609D-00C9-E79D-4E37-6C79494FF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2A97CFBE-671A-57E4-4903-F4363E6CA8DE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2E3252B-1A2D-62EC-8C43-2E0AEFBC79E6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D72BDEF-A662-79A8-4560-5B7AEBFB75D5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F40704F3-CD4B-8192-4A1A-9F47217D1291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13A7D812-DE90-5380-0B6E-4F12D7C641D0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BA21607-065F-73D5-A9EF-EA04EEFF0281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0A230A1D-5D9C-811A-1F11-46BDE8A2B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8A217CC-D99E-BEB2-E8B2-1E38146EE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B877E882-5C24-C30A-8AD4-8AA840623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85800408-A505-FDD8-5602-07C1256648DB}"/>
                  </a:ext>
                </a:extLst>
              </p:cNvPr>
              <p:cNvCxnSpPr>
                <a:cxnSpLocks/>
                <a:stCxn id="87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7B6FDED5-986C-9BF4-74E7-17E213662540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3" name="图片 92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0F0703F1-C661-0A23-2BD4-670362D7AC5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94" name="图片 93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5A591181-85E0-CE6B-7E41-357196D7F0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95" name="图片 94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EC039A9E-C9DE-B7BE-23BD-B795C083B0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22548BAA-2218-E2C6-B037-F499CD54411D}"/>
                  </a:ext>
                </a:extLst>
              </p:cNvPr>
              <p:cNvCxnSpPr>
                <a:cxnSpLocks/>
                <a:stCxn id="86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7" name="图片 96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A0CC5104-8F0C-D942-3DBB-4E198AF853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185CA3E6-4663-2761-C4D0-316C9BAFB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C4CDFFA5-EECD-E82F-9D8B-EC8C5DB91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图片 99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FF26451A-28C4-919C-4E25-BCACA50886B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101" name="图片 100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30F17463-07DC-36B1-7094-CFE1C4339FD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102" name="图片 101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6F5768D0-807E-6C8A-A3A4-23AEE1A88F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103" name="左大括号 102">
                <a:extLst>
                  <a:ext uri="{FF2B5EF4-FFF2-40B4-BE49-F238E27FC236}">
                    <a16:creationId xmlns:a16="http://schemas.microsoft.com/office/drawing/2014/main" id="{FE1BD8C5-B90E-9EA0-A781-38A93275E21A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846248F-0AB8-41AC-7C78-12CFC4FC82CE}"/>
                </a:ext>
              </a:extLst>
            </p:cNvPr>
            <p:cNvCxnSpPr>
              <a:stCxn id="86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8AB3F21-4F0D-7460-D80A-707A2CF3E430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28CBED7-965A-0F9F-7C05-D1BE738569DC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068F1911-742D-7908-F03C-19014E19DA2D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D7EB0737-F8D2-E061-A382-8175FEB4F70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82" name="图片 81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DBECAB9B-E2E2-F9A5-5948-682C11E986A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  <p:pic>
        <p:nvPicPr>
          <p:cNvPr id="113" name="图片 112">
            <a:extLst>
              <a:ext uri="{FF2B5EF4-FFF2-40B4-BE49-F238E27FC236}">
                <a16:creationId xmlns:a16="http://schemas.microsoft.com/office/drawing/2014/main" id="{1A0FF978-D318-ED61-9A37-67260E5E87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92483" y="769622"/>
            <a:ext cx="5556536" cy="317516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15446B6-8B19-BEC1-2830-DC9906B5E02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10066" y="1087138"/>
            <a:ext cx="1280137" cy="28003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3272852-9273-E8FF-2C8C-79767D722CC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3758" y="1087138"/>
            <a:ext cx="4835438" cy="52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1A7706D-079F-E5CD-4681-3FC1D23AA176}"/>
              </a:ext>
            </a:extLst>
          </p:cNvPr>
          <p:cNvGrpSpPr/>
          <p:nvPr/>
        </p:nvGrpSpPr>
        <p:grpSpPr>
          <a:xfrm>
            <a:off x="612716" y="1264665"/>
            <a:ext cx="5372800" cy="4531647"/>
            <a:chOff x="6703301" y="1051492"/>
            <a:chExt cx="5372800" cy="453164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CABB859-2C2E-43AB-9A8A-5D7572F1AD51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677FDCD-234A-49D1-E906-8878E79423C9}"/>
                  </a:ext>
                </a:extLst>
              </p:cNvPr>
              <p:cNvGrpSpPr/>
              <p:nvPr/>
            </p:nvGrpSpPr>
            <p:grpSpPr>
              <a:xfrm>
                <a:off x="1128877" y="2184127"/>
                <a:ext cx="3892657" cy="1988793"/>
                <a:chOff x="1128877" y="2184127"/>
                <a:chExt cx="3892657" cy="1988793"/>
              </a:xfrm>
            </p:grpSpPr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24D5F04-765C-9179-369B-723CC7FBDA30}"/>
                    </a:ext>
                  </a:extLst>
                </p:cNvPr>
                <p:cNvSpPr txBox="1"/>
                <p:nvPr/>
              </p:nvSpPr>
              <p:spPr>
                <a:xfrm>
                  <a:off x="1128877" y="2184127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5539849-A53C-944F-98DB-080D9BB00927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426AA3F-41F3-ADE8-50FC-2ACABD8DD133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C90E4682-FCA5-8045-1CEA-DEA76F1E581F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58" name="直接箭头连接符 57">
                    <a:extLst>
                      <a:ext uri="{FF2B5EF4-FFF2-40B4-BE49-F238E27FC236}">
                        <a16:creationId xmlns:a16="http://schemas.microsoft.com/office/drawing/2014/main" id="{4EB53256-6D12-6EBC-10E3-3D3D32293F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B0CEA53A-D8B0-671C-F8B2-07CC50FBDF5E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0F05027-0183-8852-41C3-00FED7A4291A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11E16CD-3B8A-050C-3D57-852D7DB5BA34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9CB230B1-6007-738B-4921-75C8952D7396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7AB7E93-1164-8F57-BD48-7D07F74CA195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48C95A1-E876-C765-395B-BE23D12DC6F1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C610CA2-4DB9-0CB6-AF8A-F5E3A6D88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807FC77-5F5E-9E5E-06E0-904CE32FD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5196527-B6B9-6FAA-6BE1-3820C0DAC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B0AF06-E6B6-751F-7141-94031723CCD1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BF2A78D-3227-EB22-1D7F-EE81D01C3ED7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4" name="图片 43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A4C190BB-CE67-1E77-D1DB-E7A2CA295B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45" name="图片 44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AA298608-008F-D40F-A908-A65DBE9E246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46" name="图片 45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0FC7B291-9E35-64D8-86F7-ADF1D587E6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FC8D5E8-4AA6-CAE1-71B3-84F5EF071F52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图片 47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D7835B04-D28F-B0D5-D420-D5CBDB408DB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330423D-32DA-31B7-90C1-6FFD2916C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CF765846-A129-41C2-2032-4A8153627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图片 50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796FCDE7-7B1E-DE45-2F35-2C01AA69C53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52" name="图片 51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6B2B0914-2A1B-B49B-378B-3FB0D29CC90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53" name="图片 52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A8AFEF2F-DEED-96A4-25E4-0E563FEAEB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54" name="左大括号 53">
                <a:extLst>
                  <a:ext uri="{FF2B5EF4-FFF2-40B4-BE49-F238E27FC236}">
                    <a16:creationId xmlns:a16="http://schemas.microsoft.com/office/drawing/2014/main" id="{265FA4DC-DD8B-F505-B80E-5F162DEB52E0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387A0AC-3488-A794-13D3-F42A60B73F32}"/>
                </a:ext>
              </a:extLst>
            </p:cNvPr>
            <p:cNvCxnSpPr>
              <a:stCxn id="37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5E31E7-F767-A37B-22B0-EBAAB2EBDCDF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E036541-84C7-CB40-14D9-CC9E16469D03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EA37C68-516E-9213-82CB-F51416AD865D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D041D658-7215-C89F-F160-FDB1B72AB39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33" name="图片 32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29CF91C2-707C-5BDF-9D28-6C219FEA107A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92BFB0-C6BC-852E-23FF-FCAFE9820BBA}"/>
              </a:ext>
            </a:extLst>
          </p:cNvPr>
          <p:cNvGrpSpPr/>
          <p:nvPr/>
        </p:nvGrpSpPr>
        <p:grpSpPr>
          <a:xfrm>
            <a:off x="3983850" y="207141"/>
            <a:ext cx="3652322" cy="400110"/>
            <a:chOff x="3775487" y="332879"/>
            <a:chExt cx="3652322" cy="400110"/>
          </a:xfrm>
        </p:grpSpPr>
        <p:pic>
          <p:nvPicPr>
            <p:cNvPr id="63" name="图片 62" descr="\documentclass{article}&#10;\usepackage{amsmath}&#10;\pagestyle{empty}&#10;\begin{document}&#10;&#10;$$x,y,\theta,k,v,a$$ &#10;&#10;&#10;\end{document}" title="IguanaTex Bitmap Display">
              <a:extLst>
                <a:ext uri="{FF2B5EF4-FFF2-40B4-BE49-F238E27FC236}">
                  <a16:creationId xmlns:a16="http://schemas.microsoft.com/office/drawing/2014/main" id="{709EC0FB-E3CF-E1FA-F7C2-04B6426F254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487" y="452934"/>
              <a:ext cx="1357714" cy="230095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60FC7C5-DFB4-E916-3822-E47FA836E5F2}"/>
                </a:ext>
              </a:extLst>
            </p:cNvPr>
            <p:cNvSpPr txBox="1"/>
            <p:nvPr/>
          </p:nvSpPr>
          <p:spPr>
            <a:xfrm>
              <a:off x="5133201" y="332879"/>
              <a:ext cx="1765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转化成</a:t>
              </a:r>
            </a:p>
          </p:txBody>
        </p:sp>
        <p:pic>
          <p:nvPicPr>
            <p:cNvPr id="65" name="图片 64" descr="\documentclass{article}&#10;\usepackage{amsmath}&#10;\pagestyle{empty}&#10;\begin{document}&#10;&#10;$$s,l,\dot{s},l^{'},\ddot{s},l^{''}$$&#10;&#10;&#10;\end{document}" title="IguanaTex Bitmap Display">
              <a:extLst>
                <a:ext uri="{FF2B5EF4-FFF2-40B4-BE49-F238E27FC236}">
                  <a16:creationId xmlns:a16="http://schemas.microsoft.com/office/drawing/2014/main" id="{9B2A9A41-4FA3-A767-69BC-BF3CBDC13B0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839"/>
              <a:ext cx="1331809" cy="300190"/>
            </a:xfrm>
            <a:prstGeom prst="rect">
              <a:avLst/>
            </a:prstGeom>
          </p:spPr>
        </p:pic>
      </p:grpSp>
      <p:pic>
        <p:nvPicPr>
          <p:cNvPr id="78" name="图片 77">
            <a:extLst>
              <a:ext uri="{FF2B5EF4-FFF2-40B4-BE49-F238E27FC236}">
                <a16:creationId xmlns:a16="http://schemas.microsoft.com/office/drawing/2014/main" id="{F2EA719A-D8A8-B09B-EC9B-F01DA07E110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30230" y="1206349"/>
            <a:ext cx="2673487" cy="34291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3F66074D-6FE8-BA4F-E92B-00F27CC389B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76931" y="1565930"/>
            <a:ext cx="1371670" cy="349268"/>
          </a:xfrm>
          <a:prstGeom prst="rect">
            <a:avLst/>
          </a:prstGeom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0449ED1C-20BD-D567-4A60-C03709B8AC5B}"/>
              </a:ext>
            </a:extLst>
          </p:cNvPr>
          <p:cNvGrpSpPr/>
          <p:nvPr/>
        </p:nvGrpSpPr>
        <p:grpSpPr>
          <a:xfrm>
            <a:off x="6157796" y="1608155"/>
            <a:ext cx="4806386" cy="4822268"/>
            <a:chOff x="6157796" y="1608155"/>
            <a:chExt cx="4806386" cy="4822268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B40AD8A-F24A-1807-CEAD-C24A51540FF2}"/>
                </a:ext>
              </a:extLst>
            </p:cNvPr>
            <p:cNvGrpSpPr/>
            <p:nvPr/>
          </p:nvGrpSpPr>
          <p:grpSpPr>
            <a:xfrm>
              <a:off x="6778513" y="1608155"/>
              <a:ext cx="3659528" cy="4822268"/>
              <a:chOff x="6732567" y="1573730"/>
              <a:chExt cx="3659528" cy="4822268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F8889DE-F6C3-13F4-CC32-701BF49322E3}"/>
                  </a:ext>
                </a:extLst>
              </p:cNvPr>
              <p:cNvGrpSpPr/>
              <p:nvPr/>
            </p:nvGrpSpPr>
            <p:grpSpPr>
              <a:xfrm>
                <a:off x="6732567" y="1573730"/>
                <a:ext cx="3659528" cy="4822268"/>
                <a:chOff x="4462337" y="1359400"/>
                <a:chExt cx="3659528" cy="482226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83F6BB5-91BF-0F29-F52E-4FEFFD99587B}"/>
                    </a:ext>
                  </a:extLst>
                </p:cNvPr>
                <p:cNvGrpSpPr/>
                <p:nvPr/>
              </p:nvGrpSpPr>
              <p:grpSpPr>
                <a:xfrm>
                  <a:off x="4462337" y="1359400"/>
                  <a:ext cx="3659528" cy="4147951"/>
                  <a:chOff x="3671318" y="3120780"/>
                  <a:chExt cx="3659528" cy="4147951"/>
                </a:xfrm>
              </p:grpSpPr>
              <p:sp>
                <p:nvSpPr>
                  <p:cNvPr id="5" name="任意多边形: 形状 4">
                    <a:extLst>
                      <a:ext uri="{FF2B5EF4-FFF2-40B4-BE49-F238E27FC236}">
                        <a16:creationId xmlns:a16="http://schemas.microsoft.com/office/drawing/2014/main" id="{42ED2914-C21A-C1F1-DD24-196BBC185840}"/>
                      </a:ext>
                    </a:extLst>
                  </p:cNvPr>
                  <p:cNvSpPr/>
                  <p:nvPr/>
                </p:nvSpPr>
                <p:spPr>
                  <a:xfrm rot="15541282">
                    <a:off x="5291791" y="4230054"/>
                    <a:ext cx="111317" cy="176346"/>
                  </a:xfrm>
                  <a:custGeom>
                    <a:avLst/>
                    <a:gdLst>
                      <a:gd name="connsiteX0" fmla="*/ 0 w 296845"/>
                      <a:gd name="connsiteY0" fmla="*/ 0 h 518160"/>
                      <a:gd name="connsiteX1" fmla="*/ 279400 w 296845"/>
                      <a:gd name="connsiteY1" fmla="*/ 177800 h 518160"/>
                      <a:gd name="connsiteX2" fmla="*/ 243840 w 296845"/>
                      <a:gd name="connsiteY2" fmla="*/ 518160 h 518160"/>
                      <a:gd name="connsiteX0" fmla="*/ 0 w 345697"/>
                      <a:gd name="connsiteY0" fmla="*/ 0 h 518160"/>
                      <a:gd name="connsiteX1" fmla="*/ 335741 w 345697"/>
                      <a:gd name="connsiteY1" fmla="*/ 277069 h 518160"/>
                      <a:gd name="connsiteX2" fmla="*/ 243840 w 345697"/>
                      <a:gd name="connsiteY2" fmla="*/ 518160 h 518160"/>
                      <a:gd name="connsiteX0" fmla="*/ 0 w 325272"/>
                      <a:gd name="connsiteY0" fmla="*/ 0 h 518160"/>
                      <a:gd name="connsiteX1" fmla="*/ 313203 w 325272"/>
                      <a:gd name="connsiteY1" fmla="*/ 205375 h 518160"/>
                      <a:gd name="connsiteX2" fmla="*/ 243840 w 325272"/>
                      <a:gd name="connsiteY2" fmla="*/ 518160 h 518160"/>
                      <a:gd name="connsiteX0" fmla="*/ 0 w 366737"/>
                      <a:gd name="connsiteY0" fmla="*/ 0 h 518160"/>
                      <a:gd name="connsiteX1" fmla="*/ 358280 w 366737"/>
                      <a:gd name="connsiteY1" fmla="*/ 238465 h 518160"/>
                      <a:gd name="connsiteX2" fmla="*/ 243840 w 366737"/>
                      <a:gd name="connsiteY2" fmla="*/ 518160 h 518160"/>
                      <a:gd name="connsiteX0" fmla="*/ 0 w 296843"/>
                      <a:gd name="connsiteY0" fmla="*/ 0 h 518160"/>
                      <a:gd name="connsiteX1" fmla="*/ 279396 w 296843"/>
                      <a:gd name="connsiteY1" fmla="*/ 232950 h 518160"/>
                      <a:gd name="connsiteX2" fmla="*/ 243840 w 296843"/>
                      <a:gd name="connsiteY2" fmla="*/ 51816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43" h="518160">
                        <a:moveTo>
                          <a:pt x="0" y="0"/>
                        </a:moveTo>
                        <a:cubicBezTo>
                          <a:pt x="119380" y="45720"/>
                          <a:pt x="238756" y="146590"/>
                          <a:pt x="279396" y="232950"/>
                        </a:cubicBezTo>
                        <a:cubicBezTo>
                          <a:pt x="320036" y="319310"/>
                          <a:pt x="281940" y="391160"/>
                          <a:pt x="243840" y="518160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triangle" w="sm" len="sm"/>
                    <a:tailEnd type="triangle" w="sm" len="sm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2C6072AD-AEA8-A88F-4B5D-76E0592F7FBA}"/>
                      </a:ext>
                    </a:extLst>
                  </p:cNvPr>
                  <p:cNvGrpSpPr/>
                  <p:nvPr/>
                </p:nvGrpSpPr>
                <p:grpSpPr>
                  <a:xfrm>
                    <a:off x="3671318" y="3120780"/>
                    <a:ext cx="3659528" cy="4147951"/>
                    <a:chOff x="3671318" y="3120780"/>
                    <a:chExt cx="3659528" cy="4147951"/>
                  </a:xfrm>
                </p:grpSpPr>
                <p:grpSp>
                  <p:nvGrpSpPr>
                    <p:cNvPr id="7" name="组合 6">
                      <a:extLst>
                        <a:ext uri="{FF2B5EF4-FFF2-40B4-BE49-F238E27FC236}">
                          <a16:creationId xmlns:a16="http://schemas.microsoft.com/office/drawing/2014/main" id="{B99D17EF-2CBB-7F9A-4D6A-C2499554A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1318" y="3120780"/>
                      <a:ext cx="3659528" cy="4147951"/>
                      <a:chOff x="3285724" y="4096961"/>
                      <a:chExt cx="3659528" cy="4147951"/>
                    </a:xfrm>
                  </p:grpSpPr>
                  <p:sp>
                    <p:nvSpPr>
                      <p:cNvPr id="9" name="任意多边形: 形状 8">
                        <a:extLst>
                          <a:ext uri="{FF2B5EF4-FFF2-40B4-BE49-F238E27FC236}">
                            <a16:creationId xmlns:a16="http://schemas.microsoft.com/office/drawing/2014/main" id="{92FE1120-DCFB-222D-BA39-DE4DF4563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072" y="5439918"/>
                        <a:ext cx="2716120" cy="2804994"/>
                      </a:xfrm>
                      <a:custGeom>
                        <a:avLst/>
                        <a:gdLst>
                          <a:gd name="connsiteX0" fmla="*/ 49702 w 2716120"/>
                          <a:gd name="connsiteY0" fmla="*/ 3301612 h 3301612"/>
                          <a:gd name="connsiteX1" fmla="*/ 49702 w 2716120"/>
                          <a:gd name="connsiteY1" fmla="*/ 2331371 h 3301612"/>
                          <a:gd name="connsiteX2" fmla="*/ 566233 w 2716120"/>
                          <a:gd name="connsiteY2" fmla="*/ 1214547 h 3301612"/>
                          <a:gd name="connsiteX3" fmla="*/ 1871522 w 2716120"/>
                          <a:gd name="connsiteY3" fmla="*/ 237325 h 3301612"/>
                          <a:gd name="connsiteX4" fmla="*/ 2716120 w 2716120"/>
                          <a:gd name="connsiteY4" fmla="*/ 0 h 33016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16120" h="3301612">
                            <a:moveTo>
                              <a:pt x="49702" y="3301612"/>
                            </a:moveTo>
                            <a:cubicBezTo>
                              <a:pt x="6658" y="2990413"/>
                              <a:pt x="-36386" y="2679215"/>
                              <a:pt x="49702" y="2331371"/>
                            </a:cubicBezTo>
                            <a:cubicBezTo>
                              <a:pt x="135790" y="1983527"/>
                              <a:pt x="262596" y="1563555"/>
                              <a:pt x="566233" y="1214547"/>
                            </a:cubicBezTo>
                            <a:cubicBezTo>
                              <a:pt x="869870" y="865539"/>
                              <a:pt x="1513208" y="439749"/>
                              <a:pt x="1871522" y="237325"/>
                            </a:cubicBezTo>
                            <a:cubicBezTo>
                              <a:pt x="2229836" y="34901"/>
                              <a:pt x="2472978" y="17450"/>
                              <a:pt x="2716120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0" name="组合 9">
                        <a:extLst>
                          <a:ext uri="{FF2B5EF4-FFF2-40B4-BE49-F238E27FC236}">
                            <a16:creationId xmlns:a16="http://schemas.microsoft.com/office/drawing/2014/main" id="{B75151C9-F67D-423B-09C2-EB24AA37B4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5724" y="4096961"/>
                        <a:ext cx="3659528" cy="2602137"/>
                        <a:chOff x="3285724" y="4096961"/>
                        <a:chExt cx="3659528" cy="2602137"/>
                      </a:xfrm>
                    </p:grpSpPr>
                    <p:cxnSp>
                      <p:nvCxnSpPr>
                        <p:cNvPr id="11" name="直接连接符 10">
                          <a:extLst>
                            <a:ext uri="{FF2B5EF4-FFF2-40B4-BE49-F238E27FC236}">
                              <a16:creationId xmlns:a16="http://schemas.microsoft.com/office/drawing/2014/main" id="{88DA463D-7739-7863-ED39-0EFCB8CD00E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285724" y="5604780"/>
                          <a:ext cx="2151714" cy="1094318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直接连接符 11">
                          <a:extLst>
                            <a:ext uri="{FF2B5EF4-FFF2-40B4-BE49-F238E27FC236}">
                              <a16:creationId xmlns:a16="http://schemas.microsoft.com/office/drawing/2014/main" id="{D9C9D512-1ACF-1558-40C1-C75D62040D4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737441" y="5671060"/>
                          <a:ext cx="1568006" cy="26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直接箭头连接符 12">
                          <a:extLst>
                            <a:ext uri="{FF2B5EF4-FFF2-40B4-BE49-F238E27FC236}">
                              <a16:creationId xmlns:a16="http://schemas.microsoft.com/office/drawing/2014/main" id="{800A46FB-2A1C-3742-DA76-F33D184FD7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716057" y="5240525"/>
                          <a:ext cx="591588" cy="425557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14" name="图片 13" descr="\documentclass{article}&#10;\usepackage{amsmath}&#10;\pagestyle{empty}&#10;\begin{document}&#10;&#10;$$\mathop{n_r}\limits ^{\rightarrow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2CD26C36-5B09-6803-42BE-8444D5228F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4"/>
                          </p:custDataLst>
                        </p:nvPr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9401" y="5222976"/>
                          <a:ext cx="176354" cy="215921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5" name="直接箭头连接符 14">
                          <a:extLst>
                            <a:ext uri="{FF2B5EF4-FFF2-40B4-BE49-F238E27FC236}">
                              <a16:creationId xmlns:a16="http://schemas.microsoft.com/office/drawing/2014/main" id="{5C893F96-6EBE-6444-47C7-6F85D8EEA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944806" y="5080957"/>
                          <a:ext cx="369661" cy="58520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16" name="图片 15" descr="\documentclass{article}&#10;\usepackage{amsmath}&#10;\pagestyle{empty}&#10;\begin{document}&#10;&#10;$$\mathop{n_x}\limits ^{\rightarrow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6416DC6B-32CB-E53C-4B7C-5CD2CF6364A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5"/>
                          </p:custDataLst>
                        </p:nvPr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8871" y="4859742"/>
                          <a:ext cx="185398" cy="215921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7" name="直接箭头连接符 16">
                          <a:extLst>
                            <a:ext uri="{FF2B5EF4-FFF2-40B4-BE49-F238E27FC236}">
                              <a16:creationId xmlns:a16="http://schemas.microsoft.com/office/drawing/2014/main" id="{096C2D8F-CB41-4EE5-1AF2-C96A40137D7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26343" y="5252977"/>
                          <a:ext cx="724321" cy="42355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18" name="图片 17" descr="\documentclass{article}&#10;\usepackage{amsmath}&#10;\pagestyle{empty}&#10;\begin{document}&#10;&#10;$$\mathop{t_x}\limits ^{\rightarrow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660A9648-4B24-E39F-1BCA-F05788C134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6"/>
                          </p:custDataLst>
                        </p:nvPr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08302" y="5007266"/>
                          <a:ext cx="167159" cy="293192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9" name="直接连接符 18">
                          <a:extLst>
                            <a:ext uri="{FF2B5EF4-FFF2-40B4-BE49-F238E27FC236}">
                              <a16:creationId xmlns:a16="http://schemas.microsoft.com/office/drawing/2014/main" id="{4655F9E5-F75A-1D44-FE48-6AD33C58416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22645" y="5640234"/>
                          <a:ext cx="1622607" cy="2312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任意多边形: 形状 19">
                          <a:extLst>
                            <a:ext uri="{FF2B5EF4-FFF2-40B4-BE49-F238E27FC236}">
                              <a16:creationId xmlns:a16="http://schemas.microsoft.com/office/drawing/2014/main" id="{885CEF54-4DA8-751E-A438-51893EC0F2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47606" y="5374081"/>
                          <a:ext cx="105891" cy="269403"/>
                        </a:xfrm>
                        <a:custGeom>
                          <a:avLst/>
                          <a:gdLst>
                            <a:gd name="connsiteX0" fmla="*/ 0 w 296845"/>
                            <a:gd name="connsiteY0" fmla="*/ 0 h 518160"/>
                            <a:gd name="connsiteX1" fmla="*/ 279400 w 296845"/>
                            <a:gd name="connsiteY1" fmla="*/ 177800 h 518160"/>
                            <a:gd name="connsiteX2" fmla="*/ 243840 w 296845"/>
                            <a:gd name="connsiteY2" fmla="*/ 518160 h 518160"/>
                            <a:gd name="connsiteX0" fmla="*/ 0 w 345697"/>
                            <a:gd name="connsiteY0" fmla="*/ 0 h 518160"/>
                            <a:gd name="connsiteX1" fmla="*/ 335741 w 345697"/>
                            <a:gd name="connsiteY1" fmla="*/ 277069 h 518160"/>
                            <a:gd name="connsiteX2" fmla="*/ 243840 w 345697"/>
                            <a:gd name="connsiteY2" fmla="*/ 518160 h 518160"/>
                            <a:gd name="connsiteX0" fmla="*/ 0 w 325272"/>
                            <a:gd name="connsiteY0" fmla="*/ 0 h 518160"/>
                            <a:gd name="connsiteX1" fmla="*/ 313203 w 325272"/>
                            <a:gd name="connsiteY1" fmla="*/ 205375 h 518160"/>
                            <a:gd name="connsiteX2" fmla="*/ 243840 w 325272"/>
                            <a:gd name="connsiteY2" fmla="*/ 518160 h 518160"/>
                            <a:gd name="connsiteX0" fmla="*/ 0 w 366737"/>
                            <a:gd name="connsiteY0" fmla="*/ 0 h 518160"/>
                            <a:gd name="connsiteX1" fmla="*/ 358280 w 366737"/>
                            <a:gd name="connsiteY1" fmla="*/ 238465 h 518160"/>
                            <a:gd name="connsiteX2" fmla="*/ 243840 w 366737"/>
                            <a:gd name="connsiteY2" fmla="*/ 518160 h 518160"/>
                            <a:gd name="connsiteX0" fmla="*/ 0 w 296843"/>
                            <a:gd name="connsiteY0" fmla="*/ 0 h 518160"/>
                            <a:gd name="connsiteX1" fmla="*/ 279396 w 296843"/>
                            <a:gd name="connsiteY1" fmla="*/ 232950 h 518160"/>
                            <a:gd name="connsiteX2" fmla="*/ 243840 w 296843"/>
                            <a:gd name="connsiteY2" fmla="*/ 518160 h 5181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96843" h="518160">
                              <a:moveTo>
                                <a:pt x="0" y="0"/>
                              </a:moveTo>
                              <a:cubicBezTo>
                                <a:pt x="119380" y="45720"/>
                                <a:pt x="238756" y="146590"/>
                                <a:pt x="279396" y="232950"/>
                              </a:cubicBezTo>
                              <a:cubicBezTo>
                                <a:pt x="320036" y="319310"/>
                                <a:pt x="281940" y="391160"/>
                                <a:pt x="243840" y="518160"/>
                              </a:cubicBezTo>
                            </a:path>
                          </a:pathLst>
                        </a:custGeom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triangle" w="sm" len="sm"/>
                          <a:tailEnd type="triangle" w="sm" len="sm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pic>
                      <p:nvPicPr>
                        <p:cNvPr id="21" name="图片 20" descr="\documentclass{article}&#10;\usepackage{amsmath}&#10;\pagestyle{empty}&#10;\begin{document}&#10;&#10;$$\theta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CF2C9B9F-7104-ACF1-35FB-443E640B8B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7"/>
                          </p:custDataLst>
                        </p:nvPr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42748" y="5475418"/>
                          <a:ext cx="86332" cy="146764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2" name="直接箭头连接符 21">
                          <a:extLst>
                            <a:ext uri="{FF2B5EF4-FFF2-40B4-BE49-F238E27FC236}">
                              <a16:creationId xmlns:a16="http://schemas.microsoft.com/office/drawing/2014/main" id="{1A331AC9-2C10-2B0C-3E7E-E127E694C18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21198" y="4388474"/>
                          <a:ext cx="1011901" cy="1287862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23" name="图片 22" descr="\documentclass{article}&#10;\usepackage{amsmath}&#10;\pagestyle{empty}&#10;\begin{document}&#10;&#10;$$\mathop{t_r}\limits ^{\rightarrow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0B1CA2FD-50FD-1CAD-EE3F-EE64414EBA0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8"/>
                          </p:custDataLst>
                        </p:nvPr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76531" y="4096961"/>
                          <a:ext cx="160526" cy="293192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4" name="任意多边形: 形状 23">
                          <a:extLst>
                            <a:ext uri="{FF2B5EF4-FFF2-40B4-BE49-F238E27FC236}">
                              <a16:creationId xmlns:a16="http://schemas.microsoft.com/office/drawing/2014/main" id="{939090E0-1762-043E-6C54-3EDE90709F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2820" y="4587990"/>
                          <a:ext cx="374007" cy="1052049"/>
                        </a:xfrm>
                        <a:custGeom>
                          <a:avLst/>
                          <a:gdLst>
                            <a:gd name="connsiteX0" fmla="*/ 0 w 296845"/>
                            <a:gd name="connsiteY0" fmla="*/ 0 h 518160"/>
                            <a:gd name="connsiteX1" fmla="*/ 279400 w 296845"/>
                            <a:gd name="connsiteY1" fmla="*/ 177800 h 518160"/>
                            <a:gd name="connsiteX2" fmla="*/ 243840 w 296845"/>
                            <a:gd name="connsiteY2" fmla="*/ 518160 h 518160"/>
                            <a:gd name="connsiteX0" fmla="*/ 0 w 345697"/>
                            <a:gd name="connsiteY0" fmla="*/ 0 h 518160"/>
                            <a:gd name="connsiteX1" fmla="*/ 335741 w 345697"/>
                            <a:gd name="connsiteY1" fmla="*/ 277069 h 518160"/>
                            <a:gd name="connsiteX2" fmla="*/ 243840 w 345697"/>
                            <a:gd name="connsiteY2" fmla="*/ 518160 h 518160"/>
                            <a:gd name="connsiteX0" fmla="*/ 0 w 325272"/>
                            <a:gd name="connsiteY0" fmla="*/ 0 h 518160"/>
                            <a:gd name="connsiteX1" fmla="*/ 313203 w 325272"/>
                            <a:gd name="connsiteY1" fmla="*/ 205375 h 518160"/>
                            <a:gd name="connsiteX2" fmla="*/ 243840 w 325272"/>
                            <a:gd name="connsiteY2" fmla="*/ 518160 h 518160"/>
                            <a:gd name="connsiteX0" fmla="*/ 0 w 366737"/>
                            <a:gd name="connsiteY0" fmla="*/ 0 h 518160"/>
                            <a:gd name="connsiteX1" fmla="*/ 358280 w 366737"/>
                            <a:gd name="connsiteY1" fmla="*/ 238465 h 518160"/>
                            <a:gd name="connsiteX2" fmla="*/ 243840 w 366737"/>
                            <a:gd name="connsiteY2" fmla="*/ 518160 h 518160"/>
                            <a:gd name="connsiteX0" fmla="*/ 0 w 296843"/>
                            <a:gd name="connsiteY0" fmla="*/ 0 h 518160"/>
                            <a:gd name="connsiteX1" fmla="*/ 279396 w 296843"/>
                            <a:gd name="connsiteY1" fmla="*/ 232950 h 518160"/>
                            <a:gd name="connsiteX2" fmla="*/ 243840 w 296843"/>
                            <a:gd name="connsiteY2" fmla="*/ 518160 h 5181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96843" h="518160">
                              <a:moveTo>
                                <a:pt x="0" y="0"/>
                              </a:moveTo>
                              <a:cubicBezTo>
                                <a:pt x="119380" y="45720"/>
                                <a:pt x="238756" y="146590"/>
                                <a:pt x="279396" y="232950"/>
                              </a:cubicBezTo>
                              <a:cubicBezTo>
                                <a:pt x="320036" y="319310"/>
                                <a:pt x="281940" y="391160"/>
                                <a:pt x="243840" y="518160"/>
                              </a:cubicBezTo>
                            </a:path>
                          </a:pathLst>
                        </a:custGeom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triangle" w="sm" len="sm"/>
                          <a:tailEnd type="triangle" w="sm" len="sm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pic>
                      <p:nvPicPr>
                        <p:cNvPr id="25" name="图片 24" descr="\documentclass{article}&#10;\usepackage{amsmath}&#10;\pagestyle{empty}&#10;\begin{document}&#10;&#10;$$\theta_r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0C2DB5BC-C043-9313-8ECD-60416D0B07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9"/>
                          </p:custDataLst>
                        </p:nvPr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57777" y="4830902"/>
                          <a:ext cx="162797" cy="176364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8" name="图片 7" descr="\documentclass{article}&#10;\usepackage{amsmath}&#10;\pagestyle{empty}&#10;\begin{document}&#10;&#10;&#10;$$\theta_r-\theta$$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2E842472-C047-B2C0-01D5-A0D422452A3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3"/>
                      </p:custDataLst>
                    </p:nvPr>
                  </p:nvPicPr>
                  <p:blipFill>
                    <a:blip r:embed="rId3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55571" y="4070767"/>
                      <a:ext cx="398644" cy="134132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" name="直接连接符 1">
                  <a:extLst>
                    <a:ext uri="{FF2B5EF4-FFF2-40B4-BE49-F238E27FC236}">
                      <a16:creationId xmlns:a16="http://schemas.microsoft.com/office/drawing/2014/main" id="{BCB9E02F-0F44-A48B-1DB0-981A03009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4256" y="2944374"/>
                  <a:ext cx="824457" cy="617338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接箭头连接符 2">
                  <a:extLst>
                    <a:ext uri="{FF2B5EF4-FFF2-40B4-BE49-F238E27FC236}">
                      <a16:creationId xmlns:a16="http://schemas.microsoft.com/office/drawing/2014/main" id="{D6CC3E1E-F3A2-470C-3069-585EB0B6C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76520" y="3281734"/>
                  <a:ext cx="368248" cy="279978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DBC4105E-866A-5788-06C7-A50177BFCB3E}"/>
                    </a:ext>
                  </a:extLst>
                </p:cNvPr>
                <p:cNvSpPr/>
                <p:nvPr/>
              </p:nvSpPr>
              <p:spPr>
                <a:xfrm>
                  <a:off x="6151247" y="2977778"/>
                  <a:ext cx="1908709" cy="3203890"/>
                </a:xfrm>
                <a:custGeom>
                  <a:avLst/>
                  <a:gdLst>
                    <a:gd name="connsiteX0" fmla="*/ 10107 w 1908709"/>
                    <a:gd name="connsiteY0" fmla="*/ 3203890 h 3203890"/>
                    <a:gd name="connsiteX1" fmla="*/ 86889 w 1908709"/>
                    <a:gd name="connsiteY1" fmla="*/ 2289490 h 3203890"/>
                    <a:gd name="connsiteX2" fmla="*/ 645301 w 1908709"/>
                    <a:gd name="connsiteY2" fmla="*/ 1305288 h 3203890"/>
                    <a:gd name="connsiteX3" fmla="*/ 1406138 w 1908709"/>
                    <a:gd name="connsiteY3" fmla="*/ 355988 h 3203890"/>
                    <a:gd name="connsiteX4" fmla="*/ 1908709 w 1908709"/>
                    <a:gd name="connsiteY4" fmla="*/ 0 h 32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8709" h="3203890">
                      <a:moveTo>
                        <a:pt x="10107" y="3203890"/>
                      </a:moveTo>
                      <a:cubicBezTo>
                        <a:pt x="-4435" y="2904907"/>
                        <a:pt x="-18977" y="2605924"/>
                        <a:pt x="86889" y="2289490"/>
                      </a:cubicBezTo>
                      <a:cubicBezTo>
                        <a:pt x="192755" y="1973056"/>
                        <a:pt x="425426" y="1627538"/>
                        <a:pt x="645301" y="1305288"/>
                      </a:cubicBezTo>
                      <a:cubicBezTo>
                        <a:pt x="865176" y="983038"/>
                        <a:pt x="1195570" y="573536"/>
                        <a:pt x="1406138" y="355988"/>
                      </a:cubicBezTo>
                      <a:cubicBezTo>
                        <a:pt x="1616706" y="138440"/>
                        <a:pt x="1762707" y="69220"/>
                        <a:pt x="1908709" y="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67" name="图片 66" descr="\documentclass{article}&#10;\usepackage{amsmath}&#10;\pagestyle{empty}&#10;\begin{document}&#10;&#10;$$\mathop{n_r}\limits ^{\rightarrow}$$&#10;&#10;&#10;\end{document}" title="IguanaTex Bitmap Display">
                  <a:extLst>
                    <a:ext uri="{FF2B5EF4-FFF2-40B4-BE49-F238E27FC236}">
                      <a16:creationId xmlns:a16="http://schemas.microsoft.com/office/drawing/2014/main" id="{9B56F2EC-A9AB-2551-C8C9-0C634D331CF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8497" y="3026461"/>
                  <a:ext cx="176354" cy="215921"/>
                </a:xfrm>
                <a:prstGeom prst="rect">
                  <a:avLst/>
                </a:prstGeom>
              </p:spPr>
            </p:pic>
            <p:pic>
              <p:nvPicPr>
                <p:cNvPr id="68" name="图片 67" descr="\documentclass{article}&#10;\usepackage{amsmath}&#10;\pagestyle{empty}&#10;\begin{document}&#10;&#10;$$l(s)$$&#10;&#10;&#10;\end{document}" title="IguanaTex Bitmap Display">
                  <a:extLst>
                    <a:ext uri="{FF2B5EF4-FFF2-40B4-BE49-F238E27FC236}">
                      <a16:creationId xmlns:a16="http://schemas.microsoft.com/office/drawing/2014/main" id="{4DE29A0B-D7C5-6BA3-B585-6CDAC29742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060" y="3490755"/>
                  <a:ext cx="311552" cy="219532"/>
                </a:xfrm>
                <a:prstGeom prst="rect">
                  <a:avLst/>
                </a:prstGeom>
              </p:spPr>
            </p:pic>
            <p:sp>
              <p:nvSpPr>
                <p:cNvPr id="70" name="左大括号 69">
                  <a:extLst>
                    <a:ext uri="{FF2B5EF4-FFF2-40B4-BE49-F238E27FC236}">
                      <a16:creationId xmlns:a16="http://schemas.microsoft.com/office/drawing/2014/main" id="{24AC2F22-A059-9FBC-50B3-C64E1D3CAB2E}"/>
                    </a:ext>
                  </a:extLst>
                </p:cNvPr>
                <p:cNvSpPr/>
                <p:nvPr/>
              </p:nvSpPr>
              <p:spPr>
                <a:xfrm rot="18460429">
                  <a:off x="6708640" y="2925087"/>
                  <a:ext cx="175523" cy="883033"/>
                </a:xfrm>
                <a:prstGeom prst="leftBrac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A85FFE00-B533-188E-277B-77D43CB74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7376" y="2782834"/>
                <a:ext cx="433540" cy="53197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500D135-5DD9-587F-CEDC-4A4AB5C30DAB}"/>
                </a:ext>
              </a:extLst>
            </p:cNvPr>
            <p:cNvSpPr txBox="1"/>
            <p:nvPr/>
          </p:nvSpPr>
          <p:spPr>
            <a:xfrm>
              <a:off x="6157796" y="4413890"/>
              <a:ext cx="185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DE5A3F-10BC-39F7-83A6-9C5829AD5FC3}"/>
                </a:ext>
              </a:extLst>
            </p:cNvPr>
            <p:cNvSpPr txBox="1"/>
            <p:nvPr/>
          </p:nvSpPr>
          <p:spPr>
            <a:xfrm>
              <a:off x="9109788" y="4631226"/>
              <a:ext cx="1854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line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0EE61DCD-F40D-8DD8-7B9F-D8AF33B2403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170522" y="748369"/>
            <a:ext cx="5556536" cy="317516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1D43E17D-2B19-59E3-3998-44DEB204A04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238854" y="1112122"/>
            <a:ext cx="1280137" cy="2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9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B3095D7-7D35-D654-5768-8F0BCC9A40F6}"/>
              </a:ext>
            </a:extLst>
          </p:cNvPr>
          <p:cNvGrpSpPr/>
          <p:nvPr/>
        </p:nvGrpSpPr>
        <p:grpSpPr>
          <a:xfrm>
            <a:off x="3983850" y="207141"/>
            <a:ext cx="3652322" cy="400110"/>
            <a:chOff x="3775487" y="332879"/>
            <a:chExt cx="3652322" cy="400110"/>
          </a:xfrm>
        </p:grpSpPr>
        <p:pic>
          <p:nvPicPr>
            <p:cNvPr id="5" name="图片 4" descr="\documentclass{article}&#10;\usepackage{amsmath}&#10;\pagestyle{empty}&#10;\begin{document}&#10;&#10;$$x,y,\theta,k,v,a$$ &#10;&#10;&#10;\end{document}" title="IguanaTex Bitmap Display">
              <a:extLst>
                <a:ext uri="{FF2B5EF4-FFF2-40B4-BE49-F238E27FC236}">
                  <a16:creationId xmlns:a16="http://schemas.microsoft.com/office/drawing/2014/main" id="{1957053D-398B-B89F-CDC2-C78C772D20B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487" y="452934"/>
              <a:ext cx="1357714" cy="23009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94B902-38DE-AA2B-9B26-D54E1E1217E9}"/>
                </a:ext>
              </a:extLst>
            </p:cNvPr>
            <p:cNvSpPr txBox="1"/>
            <p:nvPr/>
          </p:nvSpPr>
          <p:spPr>
            <a:xfrm>
              <a:off x="5133201" y="332879"/>
              <a:ext cx="1765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转化成</a:t>
              </a:r>
            </a:p>
          </p:txBody>
        </p:sp>
        <p:pic>
          <p:nvPicPr>
            <p:cNvPr id="7" name="图片 6" descr="\documentclass{article}&#10;\usepackage{amsmath}&#10;\pagestyle{empty}&#10;\begin{document}&#10;&#10;$$s,l,\dot{s},l^{'},\ddot{s},l^{''}$$&#10;&#10;&#10;\end{document}" title="IguanaTex Bitmap Display">
              <a:extLst>
                <a:ext uri="{FF2B5EF4-FFF2-40B4-BE49-F238E27FC236}">
                  <a16:creationId xmlns:a16="http://schemas.microsoft.com/office/drawing/2014/main" id="{4B0C82DA-53E5-FB49-38B2-75AFEF64B58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839"/>
              <a:ext cx="1331809" cy="30019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2E30E9-6A04-30BC-BD3F-3A1036B3B8F8}"/>
              </a:ext>
            </a:extLst>
          </p:cNvPr>
          <p:cNvGrpSpPr/>
          <p:nvPr/>
        </p:nvGrpSpPr>
        <p:grpSpPr>
          <a:xfrm>
            <a:off x="6970267" y="1163176"/>
            <a:ext cx="5372800" cy="4531647"/>
            <a:chOff x="6703301" y="1051492"/>
            <a:chExt cx="5372800" cy="453164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FEB6802-82E8-3620-022E-318A55C078C1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69043659-A88F-35F9-229F-173AD2D09882}"/>
                  </a:ext>
                </a:extLst>
              </p:cNvPr>
              <p:cNvGrpSpPr/>
              <p:nvPr/>
            </p:nvGrpSpPr>
            <p:grpSpPr>
              <a:xfrm>
                <a:off x="1128877" y="2184127"/>
                <a:ext cx="3892657" cy="1988793"/>
                <a:chOff x="1128877" y="2184127"/>
                <a:chExt cx="3892657" cy="1988793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7ABB34C-8D1C-1BB8-0182-0B53B3D1F4F2}"/>
                    </a:ext>
                  </a:extLst>
                </p:cNvPr>
                <p:cNvSpPr txBox="1"/>
                <p:nvPr/>
              </p:nvSpPr>
              <p:spPr>
                <a:xfrm>
                  <a:off x="1128877" y="2184127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18EDA04-87E0-7CEC-6EF9-3A62F414A7DD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DCD59DB-F408-33DB-385E-E6481FA41E44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01FA9F82-3157-52C7-9ED3-4B0C9F09AA60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AC797894-2F48-9C81-8D15-839509DF2A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4D9B4F66-2883-EAAF-D59B-82BAD3397530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AFA0738-0722-463E-673B-D0649C179209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E287076-3254-B8E3-BB8C-89061AE6F1DC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05A86288-A538-C794-1EE5-19BF55E0C5ED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C6616CB-F641-114B-7102-608086BC453B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6F8EBB6-15D1-42E4-40E8-E69990D62238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8FB3C61E-C21F-687E-869B-B37AC3F2A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2302D1E-9960-17A3-3697-815C389B7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BD4D9DE-4468-C999-BF31-5FFB411F75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E9312BD-C32A-2E75-5033-56B445B11C24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8FDBD761-3187-0E8E-983D-36143F2CD9F7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6" name="图片 25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C5FCA5F5-4025-DA51-3F26-22198B9E227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27" name="图片 26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6B3264C6-280E-F738-6771-663E2563EB0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28" name="图片 27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BD724D79-797F-9AB5-FDBD-E0AC86744BD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6003B59-BA57-FFB0-8659-E3A21BC00963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片 29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3F770ECA-7278-7B30-6D24-7D7057C43C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9BA24BA-2128-DD65-93F6-212092B53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BCD96EC-6C67-4995-F160-2D8E43FFD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图片 32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20CF238E-32CA-4BD4-E9E9-CF44F3887B1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34" name="图片 33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A82A76A5-A177-9F29-2313-374822E9C4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35" name="图片 34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58FA91C1-308E-A4A2-11B9-11343CF2DF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3F4D6AAF-D16F-329F-276B-E935465192C7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232260C-51A3-9786-97CC-40268EA2B701}"/>
                </a:ext>
              </a:extLst>
            </p:cNvPr>
            <p:cNvCxnSpPr>
              <a:stCxn id="19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4EA71D5-33B9-8D9F-3904-8718EB382B81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404A3C5-6E0C-37EA-1BF1-9898A1FE7A8D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F077D9-A6C8-C7B5-143C-41BCD53EEB6A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CAB0A42C-021D-EA43-51FE-EA87AAFB820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15" name="图片 14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2BD23403-6580-2584-21BB-2EDD0C958C1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A10BB7-8230-A65A-EF08-D2CE54190500}"/>
              </a:ext>
            </a:extLst>
          </p:cNvPr>
          <p:cNvGrpSpPr/>
          <p:nvPr/>
        </p:nvGrpSpPr>
        <p:grpSpPr>
          <a:xfrm>
            <a:off x="814627" y="1067812"/>
            <a:ext cx="2778814" cy="280030"/>
            <a:chOff x="4328728" y="769719"/>
            <a:chExt cx="2778814" cy="28003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3E19E4D-98C3-11AE-F728-2867289F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328728" y="789293"/>
              <a:ext cx="1498677" cy="247663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37A1606-79A9-8AC8-383B-F55BE487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827405" y="769719"/>
              <a:ext cx="1280137" cy="280030"/>
            </a:xfrm>
            <a:prstGeom prst="rect">
              <a:avLst/>
            </a:prstGeom>
          </p:spPr>
        </p:pic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CCC1E87A-797A-18F1-11B6-8E97149969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4726" y="1435249"/>
            <a:ext cx="4362674" cy="36196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2DE07E05-753E-B6C5-2711-0423BF5E8C9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5758" y="1866819"/>
            <a:ext cx="5321573" cy="312436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B1DED3E-DA30-ED05-7D3F-0B3B7D31782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4726" y="5126056"/>
            <a:ext cx="3200564" cy="128911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984EA57-5EF3-FE95-B76C-5C8C7319960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39982" y="758342"/>
            <a:ext cx="997001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B3095D7-7D35-D654-5768-8F0BCC9A40F6}"/>
              </a:ext>
            </a:extLst>
          </p:cNvPr>
          <p:cNvGrpSpPr/>
          <p:nvPr/>
        </p:nvGrpSpPr>
        <p:grpSpPr>
          <a:xfrm>
            <a:off x="4193088" y="388625"/>
            <a:ext cx="3652322" cy="400110"/>
            <a:chOff x="3775487" y="332879"/>
            <a:chExt cx="3652322" cy="400110"/>
          </a:xfrm>
        </p:grpSpPr>
        <p:pic>
          <p:nvPicPr>
            <p:cNvPr id="5" name="图片 4" descr="\documentclass{article}&#10;\usepackage{amsmath}&#10;\pagestyle{empty}&#10;\begin{document}&#10;&#10;$$x,y,\theta,k,v,a$$ &#10;&#10;&#10;\end{document}" title="IguanaTex Bitmap Display">
              <a:extLst>
                <a:ext uri="{FF2B5EF4-FFF2-40B4-BE49-F238E27FC236}">
                  <a16:creationId xmlns:a16="http://schemas.microsoft.com/office/drawing/2014/main" id="{1957053D-398B-B89F-CDC2-C78C772D20B1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487" y="452934"/>
              <a:ext cx="1357714" cy="23009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94B902-38DE-AA2B-9B26-D54E1E1217E9}"/>
                </a:ext>
              </a:extLst>
            </p:cNvPr>
            <p:cNvSpPr txBox="1"/>
            <p:nvPr/>
          </p:nvSpPr>
          <p:spPr>
            <a:xfrm>
              <a:off x="5133201" y="332879"/>
              <a:ext cx="1765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转化成</a:t>
              </a:r>
            </a:p>
          </p:txBody>
        </p:sp>
        <p:pic>
          <p:nvPicPr>
            <p:cNvPr id="7" name="图片 6" descr="\documentclass{article}&#10;\usepackage{amsmath}&#10;\pagestyle{empty}&#10;\begin{document}&#10;&#10;$$s,l,\dot{s},l^{'},\ddot{s},l^{''}$$&#10;&#10;&#10;\end{document}" title="IguanaTex Bitmap Display">
              <a:extLst>
                <a:ext uri="{FF2B5EF4-FFF2-40B4-BE49-F238E27FC236}">
                  <a16:creationId xmlns:a16="http://schemas.microsoft.com/office/drawing/2014/main" id="{4B0C82DA-53E5-FB49-38B2-75AFEF64B58D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839"/>
              <a:ext cx="1331809" cy="300190"/>
            </a:xfrm>
            <a:prstGeom prst="rect">
              <a:avLst/>
            </a:prstGeom>
          </p:spPr>
        </p:pic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21334B85-7E66-37F9-06A9-D5E1E508E6CC}"/>
              </a:ext>
            </a:extLst>
          </p:cNvPr>
          <p:cNvGrpSpPr/>
          <p:nvPr/>
        </p:nvGrpSpPr>
        <p:grpSpPr>
          <a:xfrm>
            <a:off x="7117972" y="1153059"/>
            <a:ext cx="4740318" cy="4822268"/>
            <a:chOff x="6648188" y="931080"/>
            <a:chExt cx="4740318" cy="4822268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8BA62828-2C45-590B-2A2D-C0C95FEAC33F}"/>
                </a:ext>
              </a:extLst>
            </p:cNvPr>
            <p:cNvGrpSpPr/>
            <p:nvPr/>
          </p:nvGrpSpPr>
          <p:grpSpPr>
            <a:xfrm>
              <a:off x="6648188" y="931080"/>
              <a:ext cx="4740318" cy="4822268"/>
              <a:chOff x="6648188" y="931080"/>
              <a:chExt cx="4740318" cy="4822268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C1CCA3A8-C7DC-8CFA-A79F-899634017579}"/>
                  </a:ext>
                </a:extLst>
              </p:cNvPr>
              <p:cNvGrpSpPr/>
              <p:nvPr/>
            </p:nvGrpSpPr>
            <p:grpSpPr>
              <a:xfrm>
                <a:off x="7167501" y="931080"/>
                <a:ext cx="4221005" cy="4822268"/>
                <a:chOff x="6916216" y="931080"/>
                <a:chExt cx="4221005" cy="4822268"/>
              </a:xfrm>
            </p:grpSpPr>
            <p:pic>
              <p:nvPicPr>
                <p:cNvPr id="158" name="图片 157" descr="\documentclass{article}&#10;\usepackage{amsmath}&#10;\pagestyle{empty}&#10;\begin{document}&#10;&#10;&#10;$$\theta_r-\theta$$&#10;&#10;\end{document}" title="IguanaTex Bitmap Display">
                  <a:extLst>
                    <a:ext uri="{FF2B5EF4-FFF2-40B4-BE49-F238E27FC236}">
                      <a16:creationId xmlns:a16="http://schemas.microsoft.com/office/drawing/2014/main" id="{F40273FE-0ADF-9067-3D82-173A49A2220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6216" y="2795620"/>
                  <a:ext cx="398644" cy="134132"/>
                </a:xfrm>
                <a:prstGeom prst="rect">
                  <a:avLst/>
                </a:prstGeom>
              </p:spPr>
            </p:pic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93623FCB-3273-CCAA-AE7A-37D974CF151B}"/>
                    </a:ext>
                  </a:extLst>
                </p:cNvPr>
                <p:cNvGrpSpPr/>
                <p:nvPr/>
              </p:nvGrpSpPr>
              <p:grpSpPr>
                <a:xfrm>
                  <a:off x="7225231" y="931080"/>
                  <a:ext cx="3911990" cy="4822268"/>
                  <a:chOff x="7225231" y="931080"/>
                  <a:chExt cx="3911990" cy="4822268"/>
                </a:xfrm>
              </p:grpSpPr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D0403F44-E8F7-2E8E-02A2-5AE0AD010F21}"/>
                      </a:ext>
                    </a:extLst>
                  </p:cNvPr>
                  <p:cNvGrpSpPr/>
                  <p:nvPr/>
                </p:nvGrpSpPr>
                <p:grpSpPr>
                  <a:xfrm>
                    <a:off x="7693041" y="931080"/>
                    <a:ext cx="3444180" cy="4822268"/>
                    <a:chOff x="4677685" y="1359400"/>
                    <a:chExt cx="3444180" cy="4822268"/>
                  </a:xfrm>
                </p:grpSpPr>
                <p:grpSp>
                  <p:nvGrpSpPr>
                    <p:cNvPr id="97" name="组合 96">
                      <a:extLst>
                        <a:ext uri="{FF2B5EF4-FFF2-40B4-BE49-F238E27FC236}">
                          <a16:creationId xmlns:a16="http://schemas.microsoft.com/office/drawing/2014/main" id="{D65187C4-FF25-0622-D21E-CDA9515C83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77685" y="1359400"/>
                      <a:ext cx="3444180" cy="4147951"/>
                      <a:chOff x="3886666" y="3120780"/>
                      <a:chExt cx="3444180" cy="4147951"/>
                    </a:xfrm>
                  </p:grpSpPr>
                  <p:sp>
                    <p:nvSpPr>
                      <p:cNvPr id="104" name="任意多边形: 形状 103">
                        <a:extLst>
                          <a:ext uri="{FF2B5EF4-FFF2-40B4-BE49-F238E27FC236}">
                            <a16:creationId xmlns:a16="http://schemas.microsoft.com/office/drawing/2014/main" id="{FF788097-F62D-2F79-8761-3BB92ED98CEC}"/>
                          </a:ext>
                        </a:extLst>
                      </p:cNvPr>
                      <p:cNvSpPr/>
                      <p:nvPr/>
                    </p:nvSpPr>
                    <p:spPr>
                      <a:xfrm rot="15541282">
                        <a:off x="5291791" y="4230054"/>
                        <a:ext cx="111317" cy="17634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05" name="组合 104">
                        <a:extLst>
                          <a:ext uri="{FF2B5EF4-FFF2-40B4-BE49-F238E27FC236}">
                            <a16:creationId xmlns:a16="http://schemas.microsoft.com/office/drawing/2014/main" id="{EB9A9E77-E80B-FB9A-6FC3-DCBC209C0F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6666" y="3120780"/>
                        <a:ext cx="3444180" cy="4147951"/>
                        <a:chOff x="3886666" y="3120780"/>
                        <a:chExt cx="3444180" cy="4147951"/>
                      </a:xfrm>
                    </p:grpSpPr>
                    <p:grpSp>
                      <p:nvGrpSpPr>
                        <p:cNvPr id="106" name="组合 105">
                          <a:extLst>
                            <a:ext uri="{FF2B5EF4-FFF2-40B4-BE49-F238E27FC236}">
                              <a16:creationId xmlns:a16="http://schemas.microsoft.com/office/drawing/2014/main" id="{A086D165-6AE5-4F45-DBE1-9FC4C3D128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6666" y="3120780"/>
                          <a:ext cx="3444180" cy="4147951"/>
                          <a:chOff x="3501072" y="4096961"/>
                          <a:chExt cx="3444180" cy="4147951"/>
                        </a:xfrm>
                      </p:grpSpPr>
                      <p:sp>
                        <p:nvSpPr>
                          <p:cNvPr id="108" name="任意多边形: 形状 107">
                            <a:extLst>
                              <a:ext uri="{FF2B5EF4-FFF2-40B4-BE49-F238E27FC236}">
                                <a16:creationId xmlns:a16="http://schemas.microsoft.com/office/drawing/2014/main" id="{FA7DCD2A-B02D-FD9B-C00C-DDA7CD6579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01072" y="5439918"/>
                            <a:ext cx="2716120" cy="2804994"/>
                          </a:xfrm>
                          <a:custGeom>
                            <a:avLst/>
                            <a:gdLst>
                              <a:gd name="connsiteX0" fmla="*/ 49702 w 2716120"/>
                              <a:gd name="connsiteY0" fmla="*/ 3301612 h 3301612"/>
                              <a:gd name="connsiteX1" fmla="*/ 49702 w 2716120"/>
                              <a:gd name="connsiteY1" fmla="*/ 2331371 h 3301612"/>
                              <a:gd name="connsiteX2" fmla="*/ 566233 w 2716120"/>
                              <a:gd name="connsiteY2" fmla="*/ 1214547 h 3301612"/>
                              <a:gd name="connsiteX3" fmla="*/ 1871522 w 2716120"/>
                              <a:gd name="connsiteY3" fmla="*/ 237325 h 3301612"/>
                              <a:gd name="connsiteX4" fmla="*/ 2716120 w 2716120"/>
                              <a:gd name="connsiteY4" fmla="*/ 0 h 33016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716120" h="3301612">
                                <a:moveTo>
                                  <a:pt x="49702" y="3301612"/>
                                </a:moveTo>
                                <a:cubicBezTo>
                                  <a:pt x="6658" y="2990413"/>
                                  <a:pt x="-36386" y="2679215"/>
                                  <a:pt x="49702" y="2331371"/>
                                </a:cubicBezTo>
                                <a:cubicBezTo>
                                  <a:pt x="135790" y="1983527"/>
                                  <a:pt x="262596" y="1563555"/>
                                  <a:pt x="566233" y="1214547"/>
                                </a:cubicBezTo>
                                <a:cubicBezTo>
                                  <a:pt x="869870" y="865539"/>
                                  <a:pt x="1513208" y="439749"/>
                                  <a:pt x="1871522" y="237325"/>
                                </a:cubicBezTo>
                                <a:cubicBezTo>
                                  <a:pt x="2229836" y="34901"/>
                                  <a:pt x="2472978" y="17450"/>
                                  <a:pt x="2716120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09" name="组合 108">
                            <a:extLst>
                              <a:ext uri="{FF2B5EF4-FFF2-40B4-BE49-F238E27FC236}">
                                <a16:creationId xmlns:a16="http://schemas.microsoft.com/office/drawing/2014/main" id="{2A9C2D09-5701-1B8A-99FC-70C4FCC15E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37441" y="4096961"/>
                            <a:ext cx="3207811" cy="1965343"/>
                            <a:chOff x="3737441" y="4096961"/>
                            <a:chExt cx="3207811" cy="1965343"/>
                          </a:xfrm>
                        </p:grpSpPr>
                        <p:cxnSp>
                          <p:nvCxnSpPr>
                            <p:cNvPr id="110" name="直接连接符 109">
                              <a:extLst>
                                <a:ext uri="{FF2B5EF4-FFF2-40B4-BE49-F238E27FC236}">
                                  <a16:creationId xmlns:a16="http://schemas.microsoft.com/office/drawing/2014/main" id="{B4103DE7-5F34-5C13-19D6-DBBD29D8AF3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52058" y="5604780"/>
                              <a:ext cx="985380" cy="4575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直接连接符 110">
                              <a:extLst>
                                <a:ext uri="{FF2B5EF4-FFF2-40B4-BE49-F238E27FC236}">
                                  <a16:creationId xmlns:a16="http://schemas.microsoft.com/office/drawing/2014/main" id="{19F68B01-61E9-4DD6-1C28-CF98BD005FB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737441" y="5671060"/>
                              <a:ext cx="1568006" cy="26675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直接箭头连接符 111">
                              <a:extLst>
                                <a:ext uri="{FF2B5EF4-FFF2-40B4-BE49-F238E27FC236}">
                                  <a16:creationId xmlns:a16="http://schemas.microsoft.com/office/drawing/2014/main" id="{253F0547-97EA-CC4E-7E33-CCF8871D83D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716057" y="5240525"/>
                              <a:ext cx="591588" cy="425557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113" name="图片 112" descr="\documentclass{article}&#10;\usepackage{amsmath}&#10;\pagestyle{empty}&#10;\begin{document}&#10;&#10;$$\mathop{n_r}\limits ^{\rightarrow}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2938E872-8745-2FC7-BD76-9025A505F4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2"/>
                              </p:custDataLst>
                            </p:nvPr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9401" y="5222976"/>
                              <a:ext cx="176354" cy="215921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14" name="直接箭头连接符 113">
                              <a:extLst>
                                <a:ext uri="{FF2B5EF4-FFF2-40B4-BE49-F238E27FC236}">
                                  <a16:creationId xmlns:a16="http://schemas.microsoft.com/office/drawing/2014/main" id="{BC712D4D-0EE4-9470-30DF-CA90F3C4442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944806" y="5080957"/>
                              <a:ext cx="369661" cy="585204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115" name="图片 114" descr="\documentclass{article}&#10;\usepackage{amsmath}&#10;\pagestyle{empty}&#10;\begin{document}&#10;&#10;$$\mathop{n_x}\limits ^{\rightarrow}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77589D1C-4E9D-22F2-16B9-34ECBC8530C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3"/>
                              </p:custDataLst>
                            </p:nvPr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48871" y="4859742"/>
                              <a:ext cx="185398" cy="215921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16" name="直接箭头连接符 115">
                              <a:extLst>
                                <a:ext uri="{FF2B5EF4-FFF2-40B4-BE49-F238E27FC236}">
                                  <a16:creationId xmlns:a16="http://schemas.microsoft.com/office/drawing/2014/main" id="{97F499D3-0678-7DA6-0D27-D15156CDCB7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326343" y="5252977"/>
                              <a:ext cx="724321" cy="423553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117" name="图片 116" descr="\documentclass{article}&#10;\usepackage{amsmath}&#10;\pagestyle{empty}&#10;\begin{document}&#10;&#10;$$\mathop{t_x}\limits ^{\rightarrow}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7166B90A-BEF7-4156-CBA5-E2D6BE262B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4"/>
                              </p:custDataLst>
                            </p:nvPr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08302" y="5007266"/>
                              <a:ext cx="167159" cy="293192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18" name="直接连接符 117">
                              <a:extLst>
                                <a:ext uri="{FF2B5EF4-FFF2-40B4-BE49-F238E27FC236}">
                                  <a16:creationId xmlns:a16="http://schemas.microsoft.com/office/drawing/2014/main" id="{6980207F-3130-A958-324F-83774CA7153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322645" y="5640234"/>
                              <a:ext cx="1622607" cy="2312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9" name="任意多边形: 形状 118">
                              <a:extLst>
                                <a:ext uri="{FF2B5EF4-FFF2-40B4-BE49-F238E27FC236}">
                                  <a16:creationId xmlns:a16="http://schemas.microsoft.com/office/drawing/2014/main" id="{3FF08C84-41C3-8B45-7BB4-05C090BB2A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47606" y="5374081"/>
                              <a:ext cx="105891" cy="269403"/>
                            </a:xfrm>
                            <a:custGeom>
                              <a:avLst/>
                              <a:gdLst>
                                <a:gd name="connsiteX0" fmla="*/ 0 w 296845"/>
                                <a:gd name="connsiteY0" fmla="*/ 0 h 518160"/>
                                <a:gd name="connsiteX1" fmla="*/ 279400 w 296845"/>
                                <a:gd name="connsiteY1" fmla="*/ 177800 h 518160"/>
                                <a:gd name="connsiteX2" fmla="*/ 243840 w 296845"/>
                                <a:gd name="connsiteY2" fmla="*/ 518160 h 518160"/>
                                <a:gd name="connsiteX0" fmla="*/ 0 w 345697"/>
                                <a:gd name="connsiteY0" fmla="*/ 0 h 518160"/>
                                <a:gd name="connsiteX1" fmla="*/ 335741 w 345697"/>
                                <a:gd name="connsiteY1" fmla="*/ 277069 h 518160"/>
                                <a:gd name="connsiteX2" fmla="*/ 243840 w 345697"/>
                                <a:gd name="connsiteY2" fmla="*/ 518160 h 518160"/>
                                <a:gd name="connsiteX0" fmla="*/ 0 w 325272"/>
                                <a:gd name="connsiteY0" fmla="*/ 0 h 518160"/>
                                <a:gd name="connsiteX1" fmla="*/ 313203 w 325272"/>
                                <a:gd name="connsiteY1" fmla="*/ 205375 h 518160"/>
                                <a:gd name="connsiteX2" fmla="*/ 243840 w 325272"/>
                                <a:gd name="connsiteY2" fmla="*/ 518160 h 518160"/>
                                <a:gd name="connsiteX0" fmla="*/ 0 w 366737"/>
                                <a:gd name="connsiteY0" fmla="*/ 0 h 518160"/>
                                <a:gd name="connsiteX1" fmla="*/ 358280 w 366737"/>
                                <a:gd name="connsiteY1" fmla="*/ 238465 h 518160"/>
                                <a:gd name="connsiteX2" fmla="*/ 243840 w 366737"/>
                                <a:gd name="connsiteY2" fmla="*/ 518160 h 518160"/>
                                <a:gd name="connsiteX0" fmla="*/ 0 w 296843"/>
                                <a:gd name="connsiteY0" fmla="*/ 0 h 518160"/>
                                <a:gd name="connsiteX1" fmla="*/ 279396 w 296843"/>
                                <a:gd name="connsiteY1" fmla="*/ 232950 h 518160"/>
                                <a:gd name="connsiteX2" fmla="*/ 243840 w 296843"/>
                                <a:gd name="connsiteY2" fmla="*/ 518160 h 51816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</a:cxnLst>
                              <a:rect l="l" t="t" r="r" b="b"/>
                              <a:pathLst>
                                <a:path w="296843" h="518160">
                                  <a:moveTo>
                                    <a:pt x="0" y="0"/>
                                  </a:moveTo>
                                  <a:cubicBezTo>
                                    <a:pt x="119380" y="45720"/>
                                    <a:pt x="238756" y="146590"/>
                                    <a:pt x="279396" y="232950"/>
                                  </a:cubicBezTo>
                                  <a:cubicBezTo>
                                    <a:pt x="320036" y="319310"/>
                                    <a:pt x="281940" y="391160"/>
                                    <a:pt x="243840" y="518160"/>
                                  </a:cubicBezTo>
                                </a:path>
                              </a:pathLst>
                            </a:custGeom>
                            <a:ln w="9525" cap="flat" cmpd="sng" algn="ctr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type="triangle" w="sm" len="sm"/>
                              <a:tailEnd type="triangle" w="sm" len="sm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pic>
                          <p:nvPicPr>
                            <p:cNvPr id="120" name="图片 119" descr="\documentclass{article}&#10;\usepackage{amsmath}&#10;\pagestyle{empty}&#10;\begin{document}&#10;&#10;$$\theta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926BBE1B-95CB-5FEC-0FA8-89F09AF437A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5"/>
                              </p:custDataLst>
                            </p:nvPr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42748" y="5475418"/>
                              <a:ext cx="86332" cy="146764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121" name="直接箭头连接符 120">
                              <a:extLst>
                                <a:ext uri="{FF2B5EF4-FFF2-40B4-BE49-F238E27FC236}">
                                  <a16:creationId xmlns:a16="http://schemas.microsoft.com/office/drawing/2014/main" id="{7E8E8C69-5BD9-7EE5-CD8F-078FEAE2339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321198" y="4388474"/>
                              <a:ext cx="1011901" cy="1287862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122" name="图片 121" descr="\documentclass{article}&#10;\usepackage{amsmath}&#10;\pagestyle{empty}&#10;\begin{document}&#10;&#10;$$\mathop{t_r}\limits ^{\rightarrow}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E0A8609B-09DE-26DD-D87E-E9D198B9718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6"/>
                              </p:custDataLst>
                            </p:nvPr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76531" y="4096961"/>
                              <a:ext cx="160526" cy="293192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23" name="任意多边形: 形状 122">
                              <a:extLst>
                                <a:ext uri="{FF2B5EF4-FFF2-40B4-BE49-F238E27FC236}">
                                  <a16:creationId xmlns:a16="http://schemas.microsoft.com/office/drawing/2014/main" id="{418DBDC5-E366-54BF-E194-202D22708A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72820" y="4587990"/>
                              <a:ext cx="374007" cy="1052049"/>
                            </a:xfrm>
                            <a:custGeom>
                              <a:avLst/>
                              <a:gdLst>
                                <a:gd name="connsiteX0" fmla="*/ 0 w 296845"/>
                                <a:gd name="connsiteY0" fmla="*/ 0 h 518160"/>
                                <a:gd name="connsiteX1" fmla="*/ 279400 w 296845"/>
                                <a:gd name="connsiteY1" fmla="*/ 177800 h 518160"/>
                                <a:gd name="connsiteX2" fmla="*/ 243840 w 296845"/>
                                <a:gd name="connsiteY2" fmla="*/ 518160 h 518160"/>
                                <a:gd name="connsiteX0" fmla="*/ 0 w 345697"/>
                                <a:gd name="connsiteY0" fmla="*/ 0 h 518160"/>
                                <a:gd name="connsiteX1" fmla="*/ 335741 w 345697"/>
                                <a:gd name="connsiteY1" fmla="*/ 277069 h 518160"/>
                                <a:gd name="connsiteX2" fmla="*/ 243840 w 345697"/>
                                <a:gd name="connsiteY2" fmla="*/ 518160 h 518160"/>
                                <a:gd name="connsiteX0" fmla="*/ 0 w 325272"/>
                                <a:gd name="connsiteY0" fmla="*/ 0 h 518160"/>
                                <a:gd name="connsiteX1" fmla="*/ 313203 w 325272"/>
                                <a:gd name="connsiteY1" fmla="*/ 205375 h 518160"/>
                                <a:gd name="connsiteX2" fmla="*/ 243840 w 325272"/>
                                <a:gd name="connsiteY2" fmla="*/ 518160 h 518160"/>
                                <a:gd name="connsiteX0" fmla="*/ 0 w 366737"/>
                                <a:gd name="connsiteY0" fmla="*/ 0 h 518160"/>
                                <a:gd name="connsiteX1" fmla="*/ 358280 w 366737"/>
                                <a:gd name="connsiteY1" fmla="*/ 238465 h 518160"/>
                                <a:gd name="connsiteX2" fmla="*/ 243840 w 366737"/>
                                <a:gd name="connsiteY2" fmla="*/ 518160 h 518160"/>
                                <a:gd name="connsiteX0" fmla="*/ 0 w 296843"/>
                                <a:gd name="connsiteY0" fmla="*/ 0 h 518160"/>
                                <a:gd name="connsiteX1" fmla="*/ 279396 w 296843"/>
                                <a:gd name="connsiteY1" fmla="*/ 232950 h 518160"/>
                                <a:gd name="connsiteX2" fmla="*/ 243840 w 296843"/>
                                <a:gd name="connsiteY2" fmla="*/ 518160 h 51816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</a:cxnLst>
                              <a:rect l="l" t="t" r="r" b="b"/>
                              <a:pathLst>
                                <a:path w="296843" h="518160">
                                  <a:moveTo>
                                    <a:pt x="0" y="0"/>
                                  </a:moveTo>
                                  <a:cubicBezTo>
                                    <a:pt x="119380" y="45720"/>
                                    <a:pt x="238756" y="146590"/>
                                    <a:pt x="279396" y="232950"/>
                                  </a:cubicBezTo>
                                  <a:cubicBezTo>
                                    <a:pt x="320036" y="319310"/>
                                    <a:pt x="281940" y="391160"/>
                                    <a:pt x="243840" y="518160"/>
                                  </a:cubicBezTo>
                                </a:path>
                              </a:pathLst>
                            </a:custGeom>
                            <a:ln w="9525" cap="flat" cmpd="sng" algn="ctr">
                              <a:solidFill>
                                <a:schemeClr val="dk1"/>
                              </a:solidFill>
                              <a:prstDash val="solid"/>
                              <a:round/>
                              <a:headEnd type="triangle" w="sm" len="sm"/>
                              <a:tailEnd type="triangle" w="sm" len="sm"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pic>
                          <p:nvPicPr>
                            <p:cNvPr id="124" name="图片 123" descr="\documentclass{article}&#10;\usepackage{amsmath}&#10;\pagestyle{empty}&#10;\begin{document}&#10;&#10;$$\theta_r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B79E7BA5-3289-E79C-7B18-62C327FA99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27"/>
                              </p:custDataLst>
                            </p:nvPr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7777" y="4830902"/>
                              <a:ext cx="162797" cy="176364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107" name="图片 106" descr="\documentclass{article}&#10;\usepackage{amsmath}&#10;\pagestyle{empty}&#10;\begin{document}&#10;&#10;&#10;$$\theta_r-\theta$$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35C1D1D2-FE57-B7C8-F2B1-B2E7E50603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21"/>
                          </p:custDataLst>
                        </p:nvPr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5571" y="4070767"/>
                          <a:ext cx="398644" cy="13413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98" name="直接连接符 97">
                      <a:extLst>
                        <a:ext uri="{FF2B5EF4-FFF2-40B4-BE49-F238E27FC236}">
                          <a16:creationId xmlns:a16="http://schemas.microsoft.com/office/drawing/2014/main" id="{EE00AA25-0BAF-D711-29A1-2F728971FA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4256" y="2944374"/>
                      <a:ext cx="824457" cy="617338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接箭头连接符 98">
                      <a:extLst>
                        <a:ext uri="{FF2B5EF4-FFF2-40B4-BE49-F238E27FC236}">
                          <a16:creationId xmlns:a16="http://schemas.microsoft.com/office/drawing/2014/main" id="{EE3ABAF6-2AA5-FB31-E10B-FF09A027F9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76520" y="3281734"/>
                      <a:ext cx="368248" cy="2799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1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任意多边形: 形状 99">
                      <a:extLst>
                        <a:ext uri="{FF2B5EF4-FFF2-40B4-BE49-F238E27FC236}">
                          <a16:creationId xmlns:a16="http://schemas.microsoft.com/office/drawing/2014/main" id="{90CC0A54-7C54-4FC8-BAB5-D101EB652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1247" y="2977778"/>
                      <a:ext cx="1908709" cy="3203890"/>
                    </a:xfrm>
                    <a:custGeom>
                      <a:avLst/>
                      <a:gdLst>
                        <a:gd name="connsiteX0" fmla="*/ 10107 w 1908709"/>
                        <a:gd name="connsiteY0" fmla="*/ 3203890 h 3203890"/>
                        <a:gd name="connsiteX1" fmla="*/ 86889 w 1908709"/>
                        <a:gd name="connsiteY1" fmla="*/ 2289490 h 3203890"/>
                        <a:gd name="connsiteX2" fmla="*/ 645301 w 1908709"/>
                        <a:gd name="connsiteY2" fmla="*/ 1305288 h 3203890"/>
                        <a:gd name="connsiteX3" fmla="*/ 1406138 w 1908709"/>
                        <a:gd name="connsiteY3" fmla="*/ 355988 h 3203890"/>
                        <a:gd name="connsiteX4" fmla="*/ 1908709 w 1908709"/>
                        <a:gd name="connsiteY4" fmla="*/ 0 h 32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08709" h="3203890">
                          <a:moveTo>
                            <a:pt x="10107" y="3203890"/>
                          </a:moveTo>
                          <a:cubicBezTo>
                            <a:pt x="-4435" y="2904907"/>
                            <a:pt x="-18977" y="2605924"/>
                            <a:pt x="86889" y="2289490"/>
                          </a:cubicBezTo>
                          <a:cubicBezTo>
                            <a:pt x="192755" y="1973056"/>
                            <a:pt x="425426" y="1627538"/>
                            <a:pt x="645301" y="1305288"/>
                          </a:cubicBezTo>
                          <a:cubicBezTo>
                            <a:pt x="865176" y="983038"/>
                            <a:pt x="1195570" y="573536"/>
                            <a:pt x="1406138" y="355988"/>
                          </a:cubicBezTo>
                          <a:cubicBezTo>
                            <a:pt x="1616706" y="138440"/>
                            <a:pt x="1762707" y="69220"/>
                            <a:pt x="190870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01" name="图片 100" descr="\documentclass{article}&#10;\usepackage{amsmath}&#10;\pagestyle{empty}&#10;\begin{document}&#10;&#10;$$\mathop{n_r}\limits ^{\rightarrow}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B6BDC398-8253-6BAF-1D1D-E9DDF235934B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19"/>
                      </p:custDataLst>
                    </p:nvPr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68497" y="3026461"/>
                      <a:ext cx="176354" cy="21592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图片 101" descr="\documentclass{article}&#10;\usepackage{amsmath}&#10;\pagestyle{empty}&#10;\begin{document}&#10;&#10;$$l(s)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9EB650F5-2DCA-0FC2-892A-39042355EE7E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20"/>
                      </p:custDataLst>
                    </p:nvPr>
                  </p:nvPicPr>
                  <p:blipFill>
                    <a:blip r:embed="rId4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82060" y="3490755"/>
                      <a:ext cx="311552" cy="21953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3" name="左大括号 102">
                      <a:extLst>
                        <a:ext uri="{FF2B5EF4-FFF2-40B4-BE49-F238E27FC236}">
                          <a16:creationId xmlns:a16="http://schemas.microsoft.com/office/drawing/2014/main" id="{933E44E9-6FE6-E152-F382-841257F14F3D}"/>
                        </a:ext>
                      </a:extLst>
                    </p:cNvPr>
                    <p:cNvSpPr/>
                    <p:nvPr/>
                  </p:nvSpPr>
                  <p:spPr>
                    <a:xfrm rot="18460429">
                      <a:off x="6708640" y="2925087"/>
                      <a:ext cx="175523" cy="883033"/>
                    </a:xfrm>
                    <a:prstGeom prst="leftBrace">
                      <a:avLst/>
                    </a:prstGeom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A766F67D-BF41-6D0B-0AA7-7CFC53B18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220918" y="3988652"/>
                    <a:ext cx="371865" cy="18954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箭头连接符 126">
                    <a:extLst>
                      <a:ext uri="{FF2B5EF4-FFF2-40B4-BE49-F238E27FC236}">
                        <a16:creationId xmlns:a16="http://schemas.microsoft.com/office/drawing/2014/main" id="{B73F1954-5E5D-EDEB-783E-936045231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03114" y="3643776"/>
                    <a:ext cx="277358" cy="519448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0" name="图片 129" descr="\documentclass{article}&#10;\usepackage{amsmath}&#10;\pagestyle{empty}&#10;\begin{document}&#10;&#10;$$\mathop{t_r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8EAD4C06-5665-CEB8-F45E-CD946434DFBA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30332" y="3399223"/>
                    <a:ext cx="134487" cy="245633"/>
                  </a:xfrm>
                  <a:prstGeom prst="rect">
                    <a:avLst/>
                  </a:prstGeom>
                </p:spPr>
              </p:pic>
              <p:pic>
                <p:nvPicPr>
                  <p:cNvPr id="131" name="图片 130" descr="\documentclass{article}&#10;\usepackage{amsmath}&#10;\pagestyle{empty}&#10;\begin{document}&#10;&#10;$$\mathop{n_r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5224FE1D-5CD9-CBAC-A7F8-EB84A4645BE9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2"/>
                    </p:custDataLst>
                  </p:nvPr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72078" y="3693862"/>
                    <a:ext cx="176354" cy="215921"/>
                  </a:xfrm>
                  <a:prstGeom prst="rect">
                    <a:avLst/>
                  </a:prstGeom>
                </p:spPr>
              </p:pic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65EEA00-73EC-E710-769F-24697B141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9798" y="3429000"/>
                    <a:ext cx="1434617" cy="75700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>
                    <a:extLst>
                      <a:ext uri="{FF2B5EF4-FFF2-40B4-BE49-F238E27FC236}">
                        <a16:creationId xmlns:a16="http://schemas.microsoft.com/office/drawing/2014/main" id="{6F7B0D42-D25A-35C3-D163-E4C91B3F4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13408" y="2938283"/>
                    <a:ext cx="861066" cy="505877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9" name="图片 138" descr="\documentclass{article}&#10;\usepackage{amsmath}&#10;\pagestyle{empty}&#10;\begin{document}&#10;&#10;$$\mathop{n_r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37C67DB3-5AF8-B811-E516-732221BCAD1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25231" y="3022360"/>
                    <a:ext cx="176354" cy="215921"/>
                  </a:xfrm>
                  <a:prstGeom prst="rect">
                    <a:avLst/>
                  </a:prstGeom>
                </p:spPr>
              </p:pic>
              <p:cxnSp>
                <p:nvCxnSpPr>
                  <p:cNvPr id="140" name="直接箭头连接符 139">
                    <a:extLst>
                      <a:ext uri="{FF2B5EF4-FFF2-40B4-BE49-F238E27FC236}">
                        <a16:creationId xmlns:a16="http://schemas.microsoft.com/office/drawing/2014/main" id="{88BDD747-0504-6327-F063-35EBCDCC9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2851" y="2956309"/>
                    <a:ext cx="391096" cy="471368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42" name="图片 141" descr="\documentclass{article}&#10;\usepackage{amsmath}&#10;\pagestyle{empty}&#10;\begin{document}&#10;&#10;$$\mathop{t_x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A1AFA6D1-F2B7-EEDA-2923-B3979B0BA5D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658" y="2632343"/>
                    <a:ext cx="167159" cy="293192"/>
                  </a:xfrm>
                  <a:prstGeom prst="rect">
                    <a:avLst/>
                  </a:prstGeom>
                </p:spPr>
              </p:pic>
              <p:cxnSp>
                <p:nvCxnSpPr>
                  <p:cNvPr id="143" name="直接箭头连接符 142">
                    <a:extLst>
                      <a:ext uri="{FF2B5EF4-FFF2-40B4-BE49-F238E27FC236}">
                        <a16:creationId xmlns:a16="http://schemas.microsoft.com/office/drawing/2014/main" id="{CB90BACD-149E-6C59-A963-F0BC1A190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77646" y="2824723"/>
                    <a:ext cx="787146" cy="611196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1" name="图片 150" descr="\documentclass{article}&#10;\usepackage{amsmath}&#10;\pagestyle{empty}&#10;\begin{document}&#10;&#10;$$\mathop{n_x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6E972557-3D42-5C26-981E-39A7023BA0E0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8246" y="2579699"/>
                    <a:ext cx="185398" cy="215921"/>
                  </a:xfrm>
                  <a:prstGeom prst="rect">
                    <a:avLst/>
                  </a:prstGeom>
                </p:spPr>
              </p:pic>
              <p:pic>
                <p:nvPicPr>
                  <p:cNvPr id="152" name="图片 151" descr="\documentclass{article}&#10;\usepackage{amsmath}&#10;\pagestyle{empty}&#10;\begin{document}&#10;&#10;$$l(s)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F63D0107-B587-CCAB-B277-F090004720C9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6"/>
                    </p:custDataLst>
                  </p:nvPr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8171" y="4105291"/>
                    <a:ext cx="311552" cy="219532"/>
                  </a:xfrm>
                  <a:prstGeom prst="rect">
                    <a:avLst/>
                  </a:prstGeom>
                </p:spPr>
              </p:pic>
              <p:sp>
                <p:nvSpPr>
                  <p:cNvPr id="153" name="左大括号 152">
                    <a:extLst>
                      <a:ext uri="{FF2B5EF4-FFF2-40B4-BE49-F238E27FC236}">
                        <a16:creationId xmlns:a16="http://schemas.microsoft.com/office/drawing/2014/main" id="{7AA2120E-26C8-6332-9C08-BDB50C5C38E1}"/>
                      </a:ext>
                    </a:extLst>
                  </p:cNvPr>
                  <p:cNvSpPr/>
                  <p:nvPr/>
                </p:nvSpPr>
                <p:spPr>
                  <a:xfrm rot="17947310">
                    <a:off x="8672061" y="3252017"/>
                    <a:ext cx="215886" cy="1438789"/>
                  </a:xfrm>
                  <a:prstGeom prst="leftBrac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154" name="直接箭头连接符 153">
                    <a:extLst>
                      <a:ext uri="{FF2B5EF4-FFF2-40B4-BE49-F238E27FC236}">
                        <a16:creationId xmlns:a16="http://schemas.microsoft.com/office/drawing/2014/main" id="{A14C1837-041E-6605-5F3D-0FDD125368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64813" y="3019545"/>
                    <a:ext cx="213358" cy="39809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1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6" name="图片 155" descr="\documentclass{article}&#10;\usepackage{amsmath}&#10;\pagestyle{empty}&#10;\begin{document}&#10;&#10;$$\mathop{t_r}\limits ^{\rightarrow}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BAD7352C-4DDD-7175-A8F3-30ECCB3E583F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7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35919" y="2765785"/>
                    <a:ext cx="160526" cy="293192"/>
                  </a:xfrm>
                  <a:prstGeom prst="rect">
                    <a:avLst/>
                  </a:prstGeom>
                </p:spPr>
              </p:pic>
              <p:sp>
                <p:nvSpPr>
                  <p:cNvPr id="157" name="任意多边形: 形状 156">
                    <a:extLst>
                      <a:ext uri="{FF2B5EF4-FFF2-40B4-BE49-F238E27FC236}">
                        <a16:creationId xmlns:a16="http://schemas.microsoft.com/office/drawing/2014/main" id="{AF287DD8-9C92-A08F-5641-200C813AED97}"/>
                      </a:ext>
                    </a:extLst>
                  </p:cNvPr>
                  <p:cNvSpPr/>
                  <p:nvPr/>
                </p:nvSpPr>
                <p:spPr>
                  <a:xfrm rot="15163937">
                    <a:off x="7416236" y="2896165"/>
                    <a:ext cx="87099" cy="117775"/>
                  </a:xfrm>
                  <a:custGeom>
                    <a:avLst/>
                    <a:gdLst>
                      <a:gd name="connsiteX0" fmla="*/ 0 w 296845"/>
                      <a:gd name="connsiteY0" fmla="*/ 0 h 518160"/>
                      <a:gd name="connsiteX1" fmla="*/ 279400 w 296845"/>
                      <a:gd name="connsiteY1" fmla="*/ 177800 h 518160"/>
                      <a:gd name="connsiteX2" fmla="*/ 243840 w 296845"/>
                      <a:gd name="connsiteY2" fmla="*/ 518160 h 518160"/>
                      <a:gd name="connsiteX0" fmla="*/ 0 w 345697"/>
                      <a:gd name="connsiteY0" fmla="*/ 0 h 518160"/>
                      <a:gd name="connsiteX1" fmla="*/ 335741 w 345697"/>
                      <a:gd name="connsiteY1" fmla="*/ 277069 h 518160"/>
                      <a:gd name="connsiteX2" fmla="*/ 243840 w 345697"/>
                      <a:gd name="connsiteY2" fmla="*/ 518160 h 518160"/>
                      <a:gd name="connsiteX0" fmla="*/ 0 w 325272"/>
                      <a:gd name="connsiteY0" fmla="*/ 0 h 518160"/>
                      <a:gd name="connsiteX1" fmla="*/ 313203 w 325272"/>
                      <a:gd name="connsiteY1" fmla="*/ 205375 h 518160"/>
                      <a:gd name="connsiteX2" fmla="*/ 243840 w 325272"/>
                      <a:gd name="connsiteY2" fmla="*/ 518160 h 518160"/>
                      <a:gd name="connsiteX0" fmla="*/ 0 w 366737"/>
                      <a:gd name="connsiteY0" fmla="*/ 0 h 518160"/>
                      <a:gd name="connsiteX1" fmla="*/ 358280 w 366737"/>
                      <a:gd name="connsiteY1" fmla="*/ 238465 h 518160"/>
                      <a:gd name="connsiteX2" fmla="*/ 243840 w 366737"/>
                      <a:gd name="connsiteY2" fmla="*/ 518160 h 518160"/>
                      <a:gd name="connsiteX0" fmla="*/ 0 w 296843"/>
                      <a:gd name="connsiteY0" fmla="*/ 0 h 518160"/>
                      <a:gd name="connsiteX1" fmla="*/ 279396 w 296843"/>
                      <a:gd name="connsiteY1" fmla="*/ 232950 h 518160"/>
                      <a:gd name="connsiteX2" fmla="*/ 243840 w 296843"/>
                      <a:gd name="connsiteY2" fmla="*/ 51816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43" h="518160">
                        <a:moveTo>
                          <a:pt x="0" y="0"/>
                        </a:moveTo>
                        <a:cubicBezTo>
                          <a:pt x="119380" y="45720"/>
                          <a:pt x="238756" y="146590"/>
                          <a:pt x="279396" y="232950"/>
                        </a:cubicBezTo>
                        <a:cubicBezTo>
                          <a:pt x="320036" y="319310"/>
                          <a:pt x="281940" y="391160"/>
                          <a:pt x="243840" y="518160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triangle" w="sm" len="sm"/>
                    <a:tailEnd type="triangle" w="sm" len="sm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832FF4C7-0AEB-D397-1F2A-F5C0B114CD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8758" y="3415621"/>
                    <a:ext cx="1622607" cy="2312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任意多边形: 形状 159">
                    <a:extLst>
                      <a:ext uri="{FF2B5EF4-FFF2-40B4-BE49-F238E27FC236}">
                        <a16:creationId xmlns:a16="http://schemas.microsoft.com/office/drawing/2014/main" id="{B706ED82-E953-A16F-AE09-420BB5907387}"/>
                      </a:ext>
                    </a:extLst>
                  </p:cNvPr>
                  <p:cNvSpPr/>
                  <p:nvPr/>
                </p:nvSpPr>
                <p:spPr>
                  <a:xfrm>
                    <a:off x="8283735" y="3177121"/>
                    <a:ext cx="136886" cy="256403"/>
                  </a:xfrm>
                  <a:custGeom>
                    <a:avLst/>
                    <a:gdLst>
                      <a:gd name="connsiteX0" fmla="*/ 0 w 296845"/>
                      <a:gd name="connsiteY0" fmla="*/ 0 h 518160"/>
                      <a:gd name="connsiteX1" fmla="*/ 279400 w 296845"/>
                      <a:gd name="connsiteY1" fmla="*/ 177800 h 518160"/>
                      <a:gd name="connsiteX2" fmla="*/ 243840 w 296845"/>
                      <a:gd name="connsiteY2" fmla="*/ 518160 h 518160"/>
                      <a:gd name="connsiteX0" fmla="*/ 0 w 345697"/>
                      <a:gd name="connsiteY0" fmla="*/ 0 h 518160"/>
                      <a:gd name="connsiteX1" fmla="*/ 335741 w 345697"/>
                      <a:gd name="connsiteY1" fmla="*/ 277069 h 518160"/>
                      <a:gd name="connsiteX2" fmla="*/ 243840 w 345697"/>
                      <a:gd name="connsiteY2" fmla="*/ 518160 h 518160"/>
                      <a:gd name="connsiteX0" fmla="*/ 0 w 325272"/>
                      <a:gd name="connsiteY0" fmla="*/ 0 h 518160"/>
                      <a:gd name="connsiteX1" fmla="*/ 313203 w 325272"/>
                      <a:gd name="connsiteY1" fmla="*/ 205375 h 518160"/>
                      <a:gd name="connsiteX2" fmla="*/ 243840 w 325272"/>
                      <a:gd name="connsiteY2" fmla="*/ 518160 h 518160"/>
                      <a:gd name="connsiteX0" fmla="*/ 0 w 366737"/>
                      <a:gd name="connsiteY0" fmla="*/ 0 h 518160"/>
                      <a:gd name="connsiteX1" fmla="*/ 358280 w 366737"/>
                      <a:gd name="connsiteY1" fmla="*/ 238465 h 518160"/>
                      <a:gd name="connsiteX2" fmla="*/ 243840 w 366737"/>
                      <a:gd name="connsiteY2" fmla="*/ 518160 h 518160"/>
                      <a:gd name="connsiteX0" fmla="*/ 0 w 296843"/>
                      <a:gd name="connsiteY0" fmla="*/ 0 h 518160"/>
                      <a:gd name="connsiteX1" fmla="*/ 279396 w 296843"/>
                      <a:gd name="connsiteY1" fmla="*/ 232950 h 518160"/>
                      <a:gd name="connsiteX2" fmla="*/ 243840 w 296843"/>
                      <a:gd name="connsiteY2" fmla="*/ 51816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43" h="518160">
                        <a:moveTo>
                          <a:pt x="0" y="0"/>
                        </a:moveTo>
                        <a:cubicBezTo>
                          <a:pt x="119380" y="45720"/>
                          <a:pt x="238756" y="146590"/>
                          <a:pt x="279396" y="232950"/>
                        </a:cubicBezTo>
                        <a:cubicBezTo>
                          <a:pt x="320036" y="319310"/>
                          <a:pt x="281940" y="391160"/>
                          <a:pt x="243840" y="518160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triangle" w="sm" len="sm"/>
                    <a:tailEnd type="triangle" w="sm" len="sm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61" name="图片 160" descr="\documentclass{article}&#10;\usepackage{amsmath}&#10;\pagestyle{empty}&#10;\begin{document}&#10;&#10;$$\theta_r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EDCDFB9C-9BF0-F4F5-1A47-43F0B5AF6BF1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15470" y="3172201"/>
                    <a:ext cx="162797" cy="17636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81520E25-9A6D-8FB8-5A68-6750557239EA}"/>
                  </a:ext>
                </a:extLst>
              </p:cNvPr>
              <p:cNvGrpSpPr/>
              <p:nvPr/>
            </p:nvGrpSpPr>
            <p:grpSpPr>
              <a:xfrm rot="20482570">
                <a:off x="7916367" y="4526589"/>
                <a:ext cx="1715159" cy="764001"/>
                <a:chOff x="5001057" y="4676431"/>
                <a:chExt cx="1715159" cy="764001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677AF8CE-8138-EE5D-3886-38E921A9E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858" y="4920984"/>
                  <a:ext cx="277358" cy="519448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5" name="图片 164" descr="\documentclass{article}&#10;\usepackage{amsmath}&#10;\pagestyle{empty}&#10;\begin{document}&#10;&#10;$$\mathop{t_r}\limits ^{\rightarrow}$$&#10;&#10;&#10;\end{document}" title="IguanaTex Bitmap Display">
                  <a:extLst>
                    <a:ext uri="{FF2B5EF4-FFF2-40B4-BE49-F238E27FC236}">
                      <a16:creationId xmlns:a16="http://schemas.microsoft.com/office/drawing/2014/main" id="{A94685D0-B7E5-5C32-2A4C-CA92922EA44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6077" y="4676431"/>
                  <a:ext cx="134487" cy="245633"/>
                </a:xfrm>
                <a:prstGeom prst="rect">
                  <a:avLst/>
                </a:prstGeom>
              </p:spPr>
            </p:pic>
            <p:pic>
              <p:nvPicPr>
                <p:cNvPr id="166" name="图片 165" descr="\documentclass{article}&#10;\usepackage{amsmath}&#10;\pagestyle{empty}&#10;\begin{document}&#10;&#10;$$\mathop{n_r}\limits ^{\rightarrow}$$&#10;&#10;&#10;\end{document}" title="IguanaTex Bitmap Display">
                  <a:extLst>
                    <a:ext uri="{FF2B5EF4-FFF2-40B4-BE49-F238E27FC236}">
                      <a16:creationId xmlns:a16="http://schemas.microsoft.com/office/drawing/2014/main" id="{469E6DAC-CFE9-EF66-BC20-A37C76CB5A1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7823" y="4971070"/>
                  <a:ext cx="176354" cy="215921"/>
                </a:xfrm>
                <a:prstGeom prst="rect">
                  <a:avLst/>
                </a:prstGeom>
              </p:spPr>
            </p:pic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5539115-4CD5-2D66-DDCA-060319B30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1057" y="4680485"/>
                  <a:ext cx="1434617" cy="757009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1C69B02B-57F9-985C-3E53-05A97BCF0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43761" y="4992015"/>
                <a:ext cx="598062" cy="10039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53523E34-BC1E-513A-1D77-F61D70636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620" y="4696995"/>
                <a:ext cx="867648" cy="148082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5" name="图片 174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BCD89E31-DBD7-8B98-3E88-7704B82F7CF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82570">
                <a:off x="7193675" y="4369738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D9F2C988-BC6A-EE14-778F-FB12FC8FB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15325" y="4226796"/>
                <a:ext cx="41324" cy="61242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6" name="图片 195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3C84A0EB-B0FD-8E1A-85B3-07A8EAFEAC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639" y="3971412"/>
                <a:ext cx="167160" cy="293192"/>
              </a:xfrm>
              <a:prstGeom prst="rect">
                <a:avLst/>
              </a:prstGeom>
            </p:spPr>
          </p:pic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80B812A0-2081-632E-7FF6-210A4C0A7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2647" y="4852306"/>
                <a:ext cx="976971" cy="8507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4" name="图片 183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BAE5AFF3-6BA6-FBE1-8CF6-ADCDC5BDA63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2772" y="4992015"/>
                <a:ext cx="185398" cy="215921"/>
              </a:xfrm>
              <a:prstGeom prst="rect">
                <a:avLst/>
              </a:prstGeom>
            </p:spPr>
          </p:pic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EB2E57E3-08C0-DD02-AAF3-E4A8C7DE3C6C}"/>
                  </a:ext>
                </a:extLst>
              </p:cNvPr>
              <p:cNvSpPr/>
              <p:nvPr/>
            </p:nvSpPr>
            <p:spPr>
              <a:xfrm rot="12874729">
                <a:off x="7158673" y="4726668"/>
                <a:ext cx="111317" cy="176346"/>
              </a:xfrm>
              <a:custGeom>
                <a:avLst/>
                <a:gdLst>
                  <a:gd name="connsiteX0" fmla="*/ 0 w 296845"/>
                  <a:gd name="connsiteY0" fmla="*/ 0 h 518160"/>
                  <a:gd name="connsiteX1" fmla="*/ 279400 w 296845"/>
                  <a:gd name="connsiteY1" fmla="*/ 177800 h 518160"/>
                  <a:gd name="connsiteX2" fmla="*/ 243840 w 296845"/>
                  <a:gd name="connsiteY2" fmla="*/ 518160 h 518160"/>
                  <a:gd name="connsiteX0" fmla="*/ 0 w 345697"/>
                  <a:gd name="connsiteY0" fmla="*/ 0 h 518160"/>
                  <a:gd name="connsiteX1" fmla="*/ 335741 w 345697"/>
                  <a:gd name="connsiteY1" fmla="*/ 277069 h 518160"/>
                  <a:gd name="connsiteX2" fmla="*/ 243840 w 345697"/>
                  <a:gd name="connsiteY2" fmla="*/ 518160 h 518160"/>
                  <a:gd name="connsiteX0" fmla="*/ 0 w 325272"/>
                  <a:gd name="connsiteY0" fmla="*/ 0 h 518160"/>
                  <a:gd name="connsiteX1" fmla="*/ 313203 w 325272"/>
                  <a:gd name="connsiteY1" fmla="*/ 205375 h 518160"/>
                  <a:gd name="connsiteX2" fmla="*/ 243840 w 325272"/>
                  <a:gd name="connsiteY2" fmla="*/ 518160 h 518160"/>
                  <a:gd name="connsiteX0" fmla="*/ 0 w 366737"/>
                  <a:gd name="connsiteY0" fmla="*/ 0 h 518160"/>
                  <a:gd name="connsiteX1" fmla="*/ 358280 w 366737"/>
                  <a:gd name="connsiteY1" fmla="*/ 238465 h 518160"/>
                  <a:gd name="connsiteX2" fmla="*/ 243840 w 366737"/>
                  <a:gd name="connsiteY2" fmla="*/ 518160 h 518160"/>
                  <a:gd name="connsiteX0" fmla="*/ 0 w 296843"/>
                  <a:gd name="connsiteY0" fmla="*/ 0 h 518160"/>
                  <a:gd name="connsiteX1" fmla="*/ 279396 w 296843"/>
                  <a:gd name="connsiteY1" fmla="*/ 232950 h 518160"/>
                  <a:gd name="connsiteX2" fmla="*/ 243840 w 296843"/>
                  <a:gd name="connsiteY2" fmla="*/ 51816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43" h="518160">
                    <a:moveTo>
                      <a:pt x="0" y="0"/>
                    </a:moveTo>
                    <a:cubicBezTo>
                      <a:pt x="119380" y="45720"/>
                      <a:pt x="238756" y="146590"/>
                      <a:pt x="279396" y="232950"/>
                    </a:cubicBezTo>
                    <a:cubicBezTo>
                      <a:pt x="320036" y="319310"/>
                      <a:pt x="281940" y="391160"/>
                      <a:pt x="243840" y="518160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8" name="图片 187" descr="\documentclass{article}&#10;\usepackage{amsmath}&#10;\pagestyle{empty}&#10;\begin{document}&#10;&#10;&#10;$$\theta-\theta_r$$&#10;&#10;\end{document}" title="IguanaTex Bitmap Display">
                <a:extLst>
                  <a:ext uri="{FF2B5EF4-FFF2-40B4-BE49-F238E27FC236}">
                    <a16:creationId xmlns:a16="http://schemas.microsoft.com/office/drawing/2014/main" id="{EA99105F-10DD-C8A0-D5EB-29D407137CA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8188" y="4718174"/>
                <a:ext cx="392078" cy="134132"/>
              </a:xfrm>
              <a:prstGeom prst="rect">
                <a:avLst/>
              </a:prstGeom>
            </p:spPr>
          </p:pic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1421D5C2-E19F-A940-3B18-FD331000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9142" y="4848636"/>
                <a:ext cx="776458" cy="2398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A929BD4C-ABBD-93E6-A9A7-B6C33E18A342}"/>
                  </a:ext>
                </a:extLst>
              </p:cNvPr>
              <p:cNvCxnSpPr>
                <a:cxnSpLocks/>
              </p:cNvCxnSpPr>
              <p:nvPr/>
            </p:nvCxnSpPr>
            <p:spPr>
              <a:xfrm rot="20482570" flipV="1">
                <a:off x="7881548" y="4309309"/>
                <a:ext cx="277358" cy="51944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8" name="图片 197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6B07F18B-0D9D-AD57-FF4B-C91A461473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82570">
                <a:off x="8093400" y="4061260"/>
                <a:ext cx="134487" cy="245633"/>
              </a:xfrm>
              <a:prstGeom prst="rect">
                <a:avLst/>
              </a:prstGeom>
            </p:spPr>
          </p:pic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4401FAF8-ACF3-1E01-1411-049EFB6E7E61}"/>
                  </a:ext>
                </a:extLst>
              </p:cNvPr>
              <p:cNvSpPr/>
              <p:nvPr/>
            </p:nvSpPr>
            <p:spPr>
              <a:xfrm>
                <a:off x="8022504" y="4590042"/>
                <a:ext cx="105891" cy="269403"/>
              </a:xfrm>
              <a:custGeom>
                <a:avLst/>
                <a:gdLst>
                  <a:gd name="connsiteX0" fmla="*/ 0 w 296845"/>
                  <a:gd name="connsiteY0" fmla="*/ 0 h 518160"/>
                  <a:gd name="connsiteX1" fmla="*/ 279400 w 296845"/>
                  <a:gd name="connsiteY1" fmla="*/ 177800 h 518160"/>
                  <a:gd name="connsiteX2" fmla="*/ 243840 w 296845"/>
                  <a:gd name="connsiteY2" fmla="*/ 518160 h 518160"/>
                  <a:gd name="connsiteX0" fmla="*/ 0 w 345697"/>
                  <a:gd name="connsiteY0" fmla="*/ 0 h 518160"/>
                  <a:gd name="connsiteX1" fmla="*/ 335741 w 345697"/>
                  <a:gd name="connsiteY1" fmla="*/ 277069 h 518160"/>
                  <a:gd name="connsiteX2" fmla="*/ 243840 w 345697"/>
                  <a:gd name="connsiteY2" fmla="*/ 518160 h 518160"/>
                  <a:gd name="connsiteX0" fmla="*/ 0 w 325272"/>
                  <a:gd name="connsiteY0" fmla="*/ 0 h 518160"/>
                  <a:gd name="connsiteX1" fmla="*/ 313203 w 325272"/>
                  <a:gd name="connsiteY1" fmla="*/ 205375 h 518160"/>
                  <a:gd name="connsiteX2" fmla="*/ 243840 w 325272"/>
                  <a:gd name="connsiteY2" fmla="*/ 518160 h 518160"/>
                  <a:gd name="connsiteX0" fmla="*/ 0 w 366737"/>
                  <a:gd name="connsiteY0" fmla="*/ 0 h 518160"/>
                  <a:gd name="connsiteX1" fmla="*/ 358280 w 366737"/>
                  <a:gd name="connsiteY1" fmla="*/ 238465 h 518160"/>
                  <a:gd name="connsiteX2" fmla="*/ 243840 w 366737"/>
                  <a:gd name="connsiteY2" fmla="*/ 518160 h 518160"/>
                  <a:gd name="connsiteX0" fmla="*/ 0 w 296843"/>
                  <a:gd name="connsiteY0" fmla="*/ 0 h 518160"/>
                  <a:gd name="connsiteX1" fmla="*/ 279396 w 296843"/>
                  <a:gd name="connsiteY1" fmla="*/ 232950 h 518160"/>
                  <a:gd name="connsiteX2" fmla="*/ 243840 w 296843"/>
                  <a:gd name="connsiteY2" fmla="*/ 51816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43" h="518160">
                    <a:moveTo>
                      <a:pt x="0" y="0"/>
                    </a:moveTo>
                    <a:cubicBezTo>
                      <a:pt x="119380" y="45720"/>
                      <a:pt x="238756" y="146590"/>
                      <a:pt x="279396" y="232950"/>
                    </a:cubicBezTo>
                    <a:cubicBezTo>
                      <a:pt x="320036" y="319310"/>
                      <a:pt x="281940" y="391160"/>
                      <a:pt x="243840" y="518160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0" name="图片 199" descr="\documentclass{article}&#10;\usepackage{amsmath}&#10;\pagestyle{empty}&#10;\begin{document}&#10;&#10;$$\theta_r$$&#10;&#10;&#10;\end{document}" title="IguanaTex Bitmap Display">
                <a:extLst>
                  <a:ext uri="{FF2B5EF4-FFF2-40B4-BE49-F238E27FC236}">
                    <a16:creationId xmlns:a16="http://schemas.microsoft.com/office/drawing/2014/main" id="{4E32EDAB-2A86-C504-F265-141F968617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0989" y="4587419"/>
                <a:ext cx="162797" cy="176364"/>
              </a:xfrm>
              <a:prstGeom prst="rect">
                <a:avLst/>
              </a:prstGeom>
            </p:spPr>
          </p:pic>
        </p:grpSp>
        <p:pic>
          <p:nvPicPr>
            <p:cNvPr id="202" name="图片 201" descr="\documentclass{article}&#10;\usepackage{amsmath}&#10;\pagestyle{empty}&#10;\begin{document}&#10;&#10;$$l(s)$$&#10;&#10;&#10;\end{document}" title="IguanaTex Bitmap Display">
              <a:extLst>
                <a:ext uri="{FF2B5EF4-FFF2-40B4-BE49-F238E27FC236}">
                  <a16:creationId xmlns:a16="http://schemas.microsoft.com/office/drawing/2014/main" id="{2CBB06AA-FB23-E880-294E-656829AE68D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569">
              <a:off x="8517159" y="5410126"/>
              <a:ext cx="311552" cy="219532"/>
            </a:xfrm>
            <a:prstGeom prst="rect">
              <a:avLst/>
            </a:prstGeom>
          </p:spPr>
        </p:pic>
        <p:sp>
          <p:nvSpPr>
            <p:cNvPr id="203" name="左大括号 202">
              <a:extLst>
                <a:ext uri="{FF2B5EF4-FFF2-40B4-BE49-F238E27FC236}">
                  <a16:creationId xmlns:a16="http://schemas.microsoft.com/office/drawing/2014/main" id="{EE128D4E-4BA1-4786-99CB-C86BF630C262}"/>
                </a:ext>
              </a:extLst>
            </p:cNvPr>
            <p:cNvSpPr/>
            <p:nvPr/>
          </p:nvSpPr>
          <p:spPr>
            <a:xfrm rot="16711492">
              <a:off x="8600646" y="4563067"/>
              <a:ext cx="243185" cy="1242520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7E766D8-EA7F-5E57-E19E-334B95D520BF}"/>
              </a:ext>
            </a:extLst>
          </p:cNvPr>
          <p:cNvGrpSpPr/>
          <p:nvPr/>
        </p:nvGrpSpPr>
        <p:grpSpPr>
          <a:xfrm>
            <a:off x="556006" y="1430166"/>
            <a:ext cx="6617040" cy="3997668"/>
            <a:chOff x="827893" y="1339363"/>
            <a:chExt cx="6617040" cy="39976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82A689-541D-E62B-2604-A9008B5C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33696" y="1339363"/>
              <a:ext cx="3245017" cy="876345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93F51F2-6951-F6E8-679E-AD0D92D40385}"/>
                </a:ext>
              </a:extLst>
            </p:cNvPr>
            <p:cNvGrpSpPr/>
            <p:nvPr/>
          </p:nvGrpSpPr>
          <p:grpSpPr>
            <a:xfrm>
              <a:off x="827893" y="2782403"/>
              <a:ext cx="6617040" cy="800141"/>
              <a:chOff x="253890" y="2163862"/>
              <a:chExt cx="6617040" cy="800141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C9D9C57-C3AB-61D9-2E48-5A7F5BD2B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890" y="2163862"/>
                <a:ext cx="6617040" cy="800141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DB809E5-F0DE-FB3A-CF83-B912D6245764}"/>
                  </a:ext>
                </a:extLst>
              </p:cNvPr>
              <p:cNvSpPr/>
              <p:nvPr/>
            </p:nvSpPr>
            <p:spPr>
              <a:xfrm>
                <a:off x="6349970" y="2745697"/>
                <a:ext cx="465888" cy="21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97DCAA4F-FA3F-DB1E-A79B-D5A7224E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41277" y="3717088"/>
              <a:ext cx="4197566" cy="361969"/>
            </a:xfrm>
            <a:prstGeom prst="rect">
              <a:avLst/>
            </a:prstGeom>
          </p:spPr>
        </p:pic>
        <p:pic>
          <p:nvPicPr>
            <p:cNvPr id="206" name="图片 205">
              <a:extLst>
                <a:ext uri="{FF2B5EF4-FFF2-40B4-BE49-F238E27FC236}">
                  <a16:creationId xmlns:a16="http://schemas.microsoft.com/office/drawing/2014/main" id="{01AC08E5-1E45-D833-1E23-F2AD971BE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953835" y="2311649"/>
              <a:ext cx="1435174" cy="358794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862852F0-B4AF-02FF-7660-3CD73F7C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41277" y="4106928"/>
              <a:ext cx="1905098" cy="381020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ECF25CB3-4050-C036-6C3B-37BB99C3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953835" y="4578007"/>
              <a:ext cx="1263715" cy="292115"/>
            </a:xfrm>
            <a:prstGeom prst="rect">
              <a:avLst/>
            </a:prstGeom>
          </p:spPr>
        </p:pic>
        <p:pic>
          <p:nvPicPr>
            <p:cNvPr id="212" name="图片 211">
              <a:extLst>
                <a:ext uri="{FF2B5EF4-FFF2-40B4-BE49-F238E27FC236}">
                  <a16:creationId xmlns:a16="http://schemas.microsoft.com/office/drawing/2014/main" id="{5C3D8C8B-BABC-8C32-2545-A6AE4704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960662" y="5006814"/>
              <a:ext cx="997001" cy="330217"/>
            </a:xfrm>
            <a:prstGeom prst="rect">
              <a:avLst/>
            </a:prstGeom>
          </p:spPr>
        </p:pic>
      </p:grpSp>
      <p:pic>
        <p:nvPicPr>
          <p:cNvPr id="215" name="图片 214">
            <a:extLst>
              <a:ext uri="{FF2B5EF4-FFF2-40B4-BE49-F238E27FC236}">
                <a16:creationId xmlns:a16="http://schemas.microsoft.com/office/drawing/2014/main" id="{D67FE0AD-D533-0AAC-2A32-DAC493688F1E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597499" y="987950"/>
            <a:ext cx="997001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 128">
            <a:extLst>
              <a:ext uri="{FF2B5EF4-FFF2-40B4-BE49-F238E27FC236}">
                <a16:creationId xmlns:a16="http://schemas.microsoft.com/office/drawing/2014/main" id="{F6CD5929-3435-8455-BC31-C96EEC37C78B}"/>
              </a:ext>
            </a:extLst>
          </p:cNvPr>
          <p:cNvSpPr txBox="1"/>
          <p:nvPr/>
        </p:nvSpPr>
        <p:spPr>
          <a:xfrm>
            <a:off x="4436199" y="394345"/>
            <a:ext cx="344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F67B3A5-4DB5-21F4-F0F1-C75031BC26E9}"/>
              </a:ext>
            </a:extLst>
          </p:cNvPr>
          <p:cNvGrpSpPr/>
          <p:nvPr/>
        </p:nvGrpSpPr>
        <p:grpSpPr>
          <a:xfrm>
            <a:off x="821839" y="747774"/>
            <a:ext cx="5274161" cy="4463035"/>
            <a:chOff x="5814829" y="1116359"/>
            <a:chExt cx="5274161" cy="4463035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F7E2AB51-E1A2-F5EF-84B8-39FB2C4967D1}"/>
                </a:ext>
              </a:extLst>
            </p:cNvPr>
            <p:cNvGrpSpPr/>
            <p:nvPr/>
          </p:nvGrpSpPr>
          <p:grpSpPr>
            <a:xfrm>
              <a:off x="5814829" y="1116359"/>
              <a:ext cx="5274161" cy="4463035"/>
              <a:chOff x="5814829" y="1116359"/>
              <a:chExt cx="5274161" cy="4463035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F051ED18-4C23-6481-2ECE-799322445869}"/>
                  </a:ext>
                </a:extLst>
              </p:cNvPr>
              <p:cNvGrpSpPr/>
              <p:nvPr/>
            </p:nvGrpSpPr>
            <p:grpSpPr>
              <a:xfrm>
                <a:off x="5814829" y="1116359"/>
                <a:ext cx="5274161" cy="4463035"/>
                <a:chOff x="436093" y="1304184"/>
                <a:chExt cx="5274161" cy="4463035"/>
              </a:xfrm>
            </p:grpSpPr>
            <p:grpSp>
              <p:nvGrpSpPr>
                <p:cNvPr id="187" name="组合 186">
                  <a:extLst>
                    <a:ext uri="{FF2B5EF4-FFF2-40B4-BE49-F238E27FC236}">
                      <a16:creationId xmlns:a16="http://schemas.microsoft.com/office/drawing/2014/main" id="{6FAF31C3-F92F-D7CC-CB2F-E329267AFB33}"/>
                    </a:ext>
                  </a:extLst>
                </p:cNvPr>
                <p:cNvGrpSpPr/>
                <p:nvPr/>
              </p:nvGrpSpPr>
              <p:grpSpPr>
                <a:xfrm>
                  <a:off x="444098" y="1304184"/>
                  <a:ext cx="5266156" cy="4425879"/>
                  <a:chOff x="586236" y="1168987"/>
                  <a:chExt cx="5266156" cy="4425879"/>
                </a:xfrm>
              </p:grpSpPr>
              <p:grpSp>
                <p:nvGrpSpPr>
                  <p:cNvPr id="189" name="组合 188">
                    <a:extLst>
                      <a:ext uri="{FF2B5EF4-FFF2-40B4-BE49-F238E27FC236}">
                        <a16:creationId xmlns:a16="http://schemas.microsoft.com/office/drawing/2014/main" id="{F1020E34-972C-42A2-5951-8D76F72CE412}"/>
                      </a:ext>
                    </a:extLst>
                  </p:cNvPr>
                  <p:cNvGrpSpPr/>
                  <p:nvPr/>
                </p:nvGrpSpPr>
                <p:grpSpPr>
                  <a:xfrm>
                    <a:off x="586236" y="1168987"/>
                    <a:ext cx="5266156" cy="4425879"/>
                    <a:chOff x="1195836" y="870811"/>
                    <a:chExt cx="5266156" cy="4425879"/>
                  </a:xfrm>
                </p:grpSpPr>
                <p:grpSp>
                  <p:nvGrpSpPr>
                    <p:cNvPr id="197" name="组合 196">
                      <a:extLst>
                        <a:ext uri="{FF2B5EF4-FFF2-40B4-BE49-F238E27FC236}">
                          <a16:creationId xmlns:a16="http://schemas.microsoft.com/office/drawing/2014/main" id="{7CB01561-F322-7CEC-6842-813D08C52C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5836" y="870811"/>
                      <a:ext cx="5266156" cy="4425879"/>
                      <a:chOff x="1284736" y="470761"/>
                      <a:chExt cx="5266156" cy="4425879"/>
                    </a:xfrm>
                  </p:grpSpPr>
                  <p:grpSp>
                    <p:nvGrpSpPr>
                      <p:cNvPr id="199" name="组合 198">
                        <a:extLst>
                          <a:ext uri="{FF2B5EF4-FFF2-40B4-BE49-F238E27FC236}">
                            <a16:creationId xmlns:a16="http://schemas.microsoft.com/office/drawing/2014/main" id="{7FE0AE59-4FAD-13C6-47F5-C99967E1A4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4736" y="470761"/>
                        <a:ext cx="5266156" cy="4425879"/>
                        <a:chOff x="1100586" y="-361089"/>
                        <a:chExt cx="5266156" cy="4425879"/>
                      </a:xfrm>
                    </p:grpSpPr>
                    <p:cxnSp>
                      <p:nvCxnSpPr>
                        <p:cNvPr id="229" name="直接箭头连接符 228">
                          <a:extLst>
                            <a:ext uri="{FF2B5EF4-FFF2-40B4-BE49-F238E27FC236}">
                              <a16:creationId xmlns:a16="http://schemas.microsoft.com/office/drawing/2014/main" id="{5B934AA2-4381-F305-186C-4BC8A6305A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293946" y="-27052"/>
                          <a:ext cx="0" cy="3907176"/>
                        </a:xfrm>
                        <a:prstGeom prst="straightConnector1">
                          <a:avLst/>
                        </a:prstGeom>
                        <a:ln w="3175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0" name="直接箭头连接符 229">
                          <a:extLst>
                            <a:ext uri="{FF2B5EF4-FFF2-40B4-BE49-F238E27FC236}">
                              <a16:creationId xmlns:a16="http://schemas.microsoft.com/office/drawing/2014/main" id="{0C4B1D9D-6586-E172-CD17-C081A4E372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93946" y="3880124"/>
                          <a:ext cx="4509954" cy="0"/>
                        </a:xfrm>
                        <a:prstGeom prst="straightConnector1">
                          <a:avLst/>
                        </a:prstGeom>
                        <a:ln w="3175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1" name="文本框 230">
                          <a:extLst>
                            <a:ext uri="{FF2B5EF4-FFF2-40B4-BE49-F238E27FC236}">
                              <a16:creationId xmlns:a16="http://schemas.microsoft.com/office/drawing/2014/main" id="{0E14B790-166F-D629-A47D-BD08790436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0586" y="-361089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2" name="文本框 231">
                          <a:extLst>
                            <a:ext uri="{FF2B5EF4-FFF2-40B4-BE49-F238E27FC236}">
                              <a16:creationId xmlns:a16="http://schemas.microsoft.com/office/drawing/2014/main" id="{44D0E1D6-3123-F7D7-A2F0-F9F5FEC1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64123" y="3695458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00" name="矩形: 圆角 199">
                        <a:extLst>
                          <a:ext uri="{FF2B5EF4-FFF2-40B4-BE49-F238E27FC236}">
                            <a16:creationId xmlns:a16="http://schemas.microsoft.com/office/drawing/2014/main" id="{3CF29759-8A2F-A56F-8258-247B148C3096}"/>
                          </a:ext>
                        </a:extLst>
                      </p:cNvPr>
                      <p:cNvSpPr/>
                      <p:nvPr/>
                    </p:nvSpPr>
                    <p:spPr>
                      <a:xfrm rot="19625944">
                        <a:off x="1961332" y="3376320"/>
                        <a:ext cx="451936" cy="225711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01" name="直接连接符 200">
                        <a:extLst>
                          <a:ext uri="{FF2B5EF4-FFF2-40B4-BE49-F238E27FC236}">
                            <a16:creationId xmlns:a16="http://schemas.microsoft.com/office/drawing/2014/main" id="{90625FB9-E060-D597-46DC-7EA510E73B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87300" y="3485364"/>
                        <a:ext cx="3189630" cy="7623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2" name="任意多边形: 形状 201">
                        <a:extLst>
                          <a:ext uri="{FF2B5EF4-FFF2-40B4-BE49-F238E27FC236}">
                            <a16:creationId xmlns:a16="http://schemas.microsoft.com/office/drawing/2014/main" id="{F3E6ADE3-E0E2-D506-AD71-B43194235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4100" y="2529850"/>
                        <a:ext cx="344395" cy="962924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03" name="图片 202" descr="\documentclass{article}&#10;\usepackage{amsmath}&#10;\pagestyle{empty}&#10;\begin{document}&#10;&#10;$$\psi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5B687802-4DB2-9FAC-0CF7-7FCA8DCDA5E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7"/>
                        </p:custDataLst>
                      </p:nvPr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77893" y="2860563"/>
                        <a:ext cx="105891" cy="1546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04" name="直接箭头连接符 203">
                        <a:extLst>
                          <a:ext uri="{FF2B5EF4-FFF2-40B4-BE49-F238E27FC236}">
                            <a16:creationId xmlns:a16="http://schemas.microsoft.com/office/drawing/2014/main" id="{3F0D0001-1729-59C6-A186-FAD9FE0AD4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42586" y="2783846"/>
                        <a:ext cx="472123" cy="71485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05" name="图片 204" descr="\documentclass{article}&#10;\usepackage{amsmath}&#10;\pagestyle{empty}&#10;\begin{document}&#10;&#10;$$F_{yr}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A8E5C523-F39B-CCE6-4BF4-3435889E933D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8"/>
                        </p:custDataLst>
                      </p:nvPr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00898" y="2552745"/>
                        <a:ext cx="277749" cy="19394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6" name="组合 205">
                        <a:extLst>
                          <a:ext uri="{FF2B5EF4-FFF2-40B4-BE49-F238E27FC236}">
                            <a16:creationId xmlns:a16="http://schemas.microsoft.com/office/drawing/2014/main" id="{A7898805-7CD6-0534-E8F9-B65C4DFE926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274728">
                        <a:off x="3248016" y="1599398"/>
                        <a:ext cx="922032" cy="929363"/>
                        <a:chOff x="3110446" y="639629"/>
                        <a:chExt cx="922032" cy="929363"/>
                      </a:xfrm>
                    </p:grpSpPr>
                    <p:sp>
                      <p:nvSpPr>
                        <p:cNvPr id="226" name="矩形: 圆角 225">
                          <a:extLst>
                            <a:ext uri="{FF2B5EF4-FFF2-40B4-BE49-F238E27FC236}">
                              <a16:creationId xmlns:a16="http://schemas.microsoft.com/office/drawing/2014/main" id="{DFE8408C-101F-C255-6195-A3EB44D4A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716830">
                          <a:off x="3693655" y="1230168"/>
                          <a:ext cx="451936" cy="225711"/>
                        </a:xfrm>
                        <a:prstGeom prst="roundRect">
                          <a:avLst/>
                        </a:prstGeom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227" name="直接箭头连接符 226">
                          <a:extLst>
                            <a:ext uri="{FF2B5EF4-FFF2-40B4-BE49-F238E27FC236}">
                              <a16:creationId xmlns:a16="http://schemas.microsoft.com/office/drawing/2014/main" id="{1B72AB3E-9997-426D-4AE3-B2C6725DE3F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3399334" y="842477"/>
                          <a:ext cx="502741" cy="513797"/>
                        </a:xfrm>
                        <a:prstGeom prst="straightConnector1">
                          <a:avLst/>
                        </a:prstGeom>
                        <a:ln w="3175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228" name="图片 227" descr="\documentclass{article}&#10;\usepackage{amsmath}&#10;\pagestyle{empty}&#10;\begin{document}&#10;&#10;$$F_{yf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84FDCD43-AE23-A2E2-2570-A7438D6016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7"/>
                          </p:custDataLst>
                        </p:nvPr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0446" y="639629"/>
                          <a:ext cx="276657" cy="184438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07" name="图片 206" descr="\documentclass{article}&#10;\usepackage{amsmath}&#10;\pagestyle{empty}&#10;\begin{document}&#10;&#10;&#10;$$\delta_f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ED319120-A8FC-A600-4505-431B68FE397A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9"/>
                        </p:custDataLst>
                      </p:nvPr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9076" y="1078749"/>
                        <a:ext cx="153995" cy="18501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08" name="直接连接符 207">
                        <a:extLst>
                          <a:ext uri="{FF2B5EF4-FFF2-40B4-BE49-F238E27FC236}">
                            <a16:creationId xmlns:a16="http://schemas.microsoft.com/office/drawing/2014/main" id="{1781AE6D-9A1E-C67F-7E79-1ECC32ADA3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0860" y="1193800"/>
                        <a:ext cx="3327290" cy="2301460"/>
                      </a:xfrm>
                      <a:prstGeom prst="line">
                        <a:avLst/>
                      </a:prstGeom>
                      <a:ln w="3175"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直接连接符 208">
                        <a:extLst>
                          <a:ext uri="{FF2B5EF4-FFF2-40B4-BE49-F238E27FC236}">
                            <a16:creationId xmlns:a16="http://schemas.microsoft.com/office/drawing/2014/main" id="{DE9EE846-4AAF-6224-50B5-F0592E84EE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097033" y="1132812"/>
                        <a:ext cx="407388" cy="1051682"/>
                      </a:xfrm>
                      <a:prstGeom prst="line">
                        <a:avLst/>
                      </a:prstGeom>
                      <a:ln w="3175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0" name="任意多边形: 形状 209">
                        <a:extLst>
                          <a:ext uri="{FF2B5EF4-FFF2-40B4-BE49-F238E27FC236}">
                            <a16:creationId xmlns:a16="http://schemas.microsoft.com/office/drawing/2014/main" id="{361E3368-D92A-566A-2E27-6369743CBBB4}"/>
                          </a:ext>
                        </a:extLst>
                      </p:cNvPr>
                      <p:cNvSpPr/>
                      <p:nvPr/>
                    </p:nvSpPr>
                    <p:spPr>
                      <a:xfrm rot="19193284">
                        <a:off x="4643492" y="1104519"/>
                        <a:ext cx="153986" cy="59716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11" name="直接连接符 210">
                        <a:extLst>
                          <a:ext uri="{FF2B5EF4-FFF2-40B4-BE49-F238E27FC236}">
                            <a16:creationId xmlns:a16="http://schemas.microsoft.com/office/drawing/2014/main" id="{32B57187-5F04-3539-4F19-8F30E5FD07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04174" y="958850"/>
                        <a:ext cx="1064726" cy="1207717"/>
                      </a:xfrm>
                      <a:prstGeom prst="line">
                        <a:avLst/>
                      </a:prstGeom>
                      <a:ln w="3175">
                        <a:solidFill>
                          <a:schemeClr val="tx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2" name="任意多边形: 形状 211">
                        <a:extLst>
                          <a:ext uri="{FF2B5EF4-FFF2-40B4-BE49-F238E27FC236}">
                            <a16:creationId xmlns:a16="http://schemas.microsoft.com/office/drawing/2014/main" id="{A419E1F3-FE5B-5AD4-7CDF-F870616ED507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4456392" y="1360783"/>
                        <a:ext cx="96056" cy="276932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13" name="图片 212" descr="\documentclass{article}&#10;\usepackage{amsmath}&#10;\pagestyle{empty}&#10;\begin{document}&#10;&#10;$$\alpha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BC61EA11-7327-8A99-1662-4DCC239885D0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0"/>
                        </p:custDataLst>
                      </p:nvPr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17002" y="1325006"/>
                        <a:ext cx="200359" cy="14294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4" name="图片 213" descr="\documentclass{article}&#10;\usepackage{amsmath}&#10;\pagestyle{empty}&#10;\begin{document}&#10;&#10;$$v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6E8F5384-BC07-7D2D-6A49-4632B3FF82E3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1"/>
                        </p:custDataLst>
                      </p:nvPr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76041" y="815987"/>
                        <a:ext cx="189273" cy="1570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15" name="直接箭头连接符 214">
                        <a:extLst>
                          <a:ext uri="{FF2B5EF4-FFF2-40B4-BE49-F238E27FC236}">
                            <a16:creationId xmlns:a16="http://schemas.microsoft.com/office/drawing/2014/main" id="{4EFB5E30-3933-82E9-1D70-44FE5933E40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1803" y="3124047"/>
                        <a:ext cx="1119491" cy="359044"/>
                      </a:xfrm>
                      <a:prstGeom prst="straightConnector1">
                        <a:avLst/>
                      </a:prstGeom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16" name="图片 215" descr="\documentclass{article}&#10;\usepackage{amsmath}&#10;\pagestyle{empty}&#10;\begin{document}&#10;&#10;$$v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FFD80790-657B-E308-DE6A-78857B30057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2"/>
                        </p:custDataLst>
                      </p:nvPr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58192" y="3042359"/>
                        <a:ext cx="171606" cy="12491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7" name="图片 216" descr="\documentclass{article}&#10;\usepackage{amsmath}&#10;\pagestyle{empty}&#10;\begin{document}&#10;&#10;$$\alpha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2F0258D8-C83F-7D23-9ED5-234AFD1A84D4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3"/>
                        </p:custDataLst>
                      </p:nvPr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5898" y="2979899"/>
                        <a:ext cx="201890" cy="1249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18" name="任意多边形: 形状 217">
                        <a:extLst>
                          <a:ext uri="{FF2B5EF4-FFF2-40B4-BE49-F238E27FC236}">
                            <a16:creationId xmlns:a16="http://schemas.microsoft.com/office/drawing/2014/main" id="{04266040-4FE0-6371-ED07-E1A0C6E018E2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2894289" y="3023550"/>
                        <a:ext cx="58840" cy="228657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9" name="椭圆 218">
                        <a:extLst>
                          <a:ext uri="{FF2B5EF4-FFF2-40B4-BE49-F238E27FC236}">
                            <a16:creationId xmlns:a16="http://schemas.microsoft.com/office/drawing/2014/main" id="{6E443A7F-E2E2-1F44-DBC0-D595D9553B8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311294" y="267441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20" name="直接箭头连接符 219">
                        <a:extLst>
                          <a:ext uri="{FF2B5EF4-FFF2-40B4-BE49-F238E27FC236}">
                            <a16:creationId xmlns:a16="http://schemas.microsoft.com/office/drawing/2014/main" id="{E7FCB9F1-CDF2-4349-5706-533081C57ECE}"/>
                          </a:ext>
                        </a:extLst>
                      </p:cNvPr>
                      <p:cNvCxnSpPr>
                        <a:stCxn id="219" idx="0"/>
                      </p:cNvCxnSpPr>
                      <p:nvPr/>
                    </p:nvCxnSpPr>
                    <p:spPr>
                      <a:xfrm flipV="1">
                        <a:off x="3334153" y="2184494"/>
                        <a:ext cx="380597" cy="489922"/>
                      </a:xfrm>
                      <a:prstGeom prst="straightConnector1">
                        <a:avLst/>
                      </a:prstGeom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1" name="图片 220" descr="\documentclass{article}&#10;\usepackage{amsmath}&#10;\pagestyle{empty}&#10;\begin{document}&#10;&#10;$$\beta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C57384F1-B07A-C045-F2B1-CF669313CF9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4"/>
                        </p:custDataLst>
                      </p:nvPr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38575" y="2151431"/>
                        <a:ext cx="114300" cy="18635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2" name="任意多边形: 形状 221">
                        <a:extLst>
                          <a:ext uri="{FF2B5EF4-FFF2-40B4-BE49-F238E27FC236}">
                            <a16:creationId xmlns:a16="http://schemas.microsoft.com/office/drawing/2014/main" id="{DE9FD50E-194D-476E-3A26-0F1D0F834636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3663606" y="2291246"/>
                        <a:ext cx="45719" cy="15829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23" name="图片 222" descr="\documentclass{article}&#10;\usepackage{amsmath}&#10;\pagestyle{empty}&#10;\begin{document}&#10;&#10;$$x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FBB15F84-E970-9DCA-283C-EF4FDE71EF12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5"/>
                        </p:custDataLst>
                      </p:nvPr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63945" y="1079514"/>
                        <a:ext cx="128000" cy="114286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24" name="直接箭头连接符 223">
                        <a:extLst>
                          <a:ext uri="{FF2B5EF4-FFF2-40B4-BE49-F238E27FC236}">
                            <a16:creationId xmlns:a16="http://schemas.microsoft.com/office/drawing/2014/main" id="{4E1CACE2-BB76-1230-D374-2884D454C3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519003" y="1428052"/>
                        <a:ext cx="803238" cy="1264550"/>
                      </a:xfrm>
                      <a:prstGeom prst="straightConnector1">
                        <a:avLst/>
                      </a:prstGeom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5" name="图片 224" descr="\documentclass{article}&#10;\usepackage{amsmath}&#10;\pagestyle{empty}&#10;\begin{document}&#10;&#10;&#10;$$y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446F0D08-61FE-A291-5510-2EF741FAB9E4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6"/>
                        </p:custDataLst>
                      </p:nvPr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81219" y="1290253"/>
                        <a:ext cx="111242" cy="152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98" name="图片 197" descr="\documentclass{article}&#10;\usepackage{amsmath}&#10;\pagestyle{empty}&#10;\begin{document}&#10;&#10;$$v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E40FADEA-BD4A-42D8-8303-0077832A6422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36265" y="2464855"/>
                      <a:ext cx="113222" cy="11475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D174667A-CB11-3D62-33D4-8CAE5724DC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3741" y="3385671"/>
                    <a:ext cx="773244" cy="116564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731009AE-9542-B9BA-1FF7-00BD5B05A2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1600" y="2846176"/>
                    <a:ext cx="772971" cy="1134651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64E74391-1F75-7983-B009-044B311AA4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9306" y="4170214"/>
                    <a:ext cx="743147" cy="1081419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DBC9CEA8-74BB-2D99-EF70-FB6861914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9605" y="4337902"/>
                    <a:ext cx="1098566" cy="769314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A0B537E8-D760-46DF-E366-FC3AB4722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74630" y="3803044"/>
                    <a:ext cx="782140" cy="531045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" name="图片 194" descr="\documentclass{article}&#10;\usepackage{amsmath}&#10;\pagestyle{empty}&#10;\begin{document}&#10;&#10;$$l_f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3E74FA68-57A6-3616-0F76-1290B8A1B45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8589" y="3842542"/>
                    <a:ext cx="134316" cy="193227"/>
                  </a:xfrm>
                  <a:prstGeom prst="rect">
                    <a:avLst/>
                  </a:prstGeom>
                </p:spPr>
              </p:pic>
              <p:pic>
                <p:nvPicPr>
                  <p:cNvPr id="196" name="图片 195" descr="\documentclass{article}&#10;\usepackage{amsmath}&#10;\pagestyle{empty}&#10;\begin{document}&#10;&#10;$$l_r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831AF274-7094-1166-4E79-41CB5091D91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6596" y="4538875"/>
                    <a:ext cx="125269" cy="1714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6CFB4BDA-AD0A-1F3B-7971-B312D1811BF5}"/>
                    </a:ext>
                  </a:extLst>
                </p:cNvPr>
                <p:cNvSpPr txBox="1"/>
                <p:nvPr/>
              </p:nvSpPr>
              <p:spPr>
                <a:xfrm>
                  <a:off x="436093" y="5397887"/>
                  <a:ext cx="848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4E113AFD-5E2A-8ED5-CC04-4A1D532FDE98}"/>
                  </a:ext>
                </a:extLst>
              </p:cNvPr>
              <p:cNvGrpSpPr/>
              <p:nvPr/>
            </p:nvGrpSpPr>
            <p:grpSpPr>
              <a:xfrm rot="19780690">
                <a:off x="6711812" y="4040773"/>
                <a:ext cx="75212" cy="71597"/>
                <a:chOff x="8087842" y="1406784"/>
                <a:chExt cx="75212" cy="71597"/>
              </a:xfrm>
            </p:grpSpPr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6CCED902-B9F6-C037-F5C3-78484061F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0B9F7CF8-5D18-AC96-10E0-9DF4B2495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5ACA314D-5A0E-63E1-EFB9-7F2E728299CE}"/>
                  </a:ext>
                </a:extLst>
              </p:cNvPr>
              <p:cNvGrpSpPr/>
              <p:nvPr/>
            </p:nvGrpSpPr>
            <p:grpSpPr>
              <a:xfrm rot="17229548">
                <a:off x="8589307" y="2731010"/>
                <a:ext cx="75212" cy="71597"/>
                <a:chOff x="8087842" y="1406784"/>
                <a:chExt cx="75212" cy="71597"/>
              </a:xfrm>
            </p:grpSpPr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7471D6E-5D4C-B924-FAA7-C0DE9649C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9BA9B7D6-A9BE-7199-E13E-D1BB429CB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弧形 79">
              <a:extLst>
                <a:ext uri="{FF2B5EF4-FFF2-40B4-BE49-F238E27FC236}">
                  <a16:creationId xmlns:a16="http://schemas.microsoft.com/office/drawing/2014/main" id="{4C8A6EFA-7452-8A00-878E-E0F6C6F0A874}"/>
                </a:ext>
              </a:extLst>
            </p:cNvPr>
            <p:cNvSpPr/>
            <p:nvPr/>
          </p:nvSpPr>
          <p:spPr>
            <a:xfrm rot="16364418">
              <a:off x="7632290" y="3076960"/>
              <a:ext cx="399537" cy="360795"/>
            </a:xfrm>
            <a:custGeom>
              <a:avLst/>
              <a:gdLst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2" fmla="*/ 304135 w 608269"/>
                <a:gd name="connsiteY2" fmla="*/ 266320 h 532639"/>
                <a:gd name="connsiteX3" fmla="*/ 304134 w 608269"/>
                <a:gd name="connsiteY3" fmla="*/ 0 h 532639"/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  <a:gd name="connsiteX2" fmla="*/ 0 w 399537"/>
                <a:gd name="connsiteY2" fmla="*/ 360795 h 360795"/>
                <a:gd name="connsiteX3" fmla="*/ 95402 w 399537"/>
                <a:gd name="connsiteY3" fmla="*/ 0 h 360795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537" h="360795" stroke="0" extrusionOk="0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  <a:cubicBezTo>
                    <a:pt x="298159" y="266320"/>
                    <a:pt x="101378" y="360795"/>
                    <a:pt x="0" y="360795"/>
                  </a:cubicBezTo>
                  <a:cubicBezTo>
                    <a:pt x="0" y="272022"/>
                    <a:pt x="95402" y="88773"/>
                    <a:pt x="95402" y="0"/>
                  </a:cubicBezTo>
                  <a:close/>
                </a:path>
                <a:path w="399537" h="360795" fill="none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9" name="图片 178" descr="\documentclass{article}&#10;\usepackage{amsmath}&#10;\pagestyle{empty}&#10;\begin{document}&#10;&#10;$$w$$&#10;&#10;&#10;\end{document}" title="IguanaTex Bitmap Display">
              <a:extLst>
                <a:ext uri="{FF2B5EF4-FFF2-40B4-BE49-F238E27FC236}">
                  <a16:creationId xmlns:a16="http://schemas.microsoft.com/office/drawing/2014/main" id="{8C59FD67-7E7E-6EBC-4EB3-380161570AD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740" y="3213165"/>
              <a:ext cx="161318" cy="108999"/>
            </a:xfrm>
            <a:prstGeom prst="rect">
              <a:avLst/>
            </a:prstGeom>
          </p:spPr>
        </p:pic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E44AAF8C-194E-424C-5A0A-0DE1A0F07FAB}"/>
              </a:ext>
            </a:extLst>
          </p:cNvPr>
          <p:cNvGrpSpPr/>
          <p:nvPr/>
        </p:nvGrpSpPr>
        <p:grpSpPr>
          <a:xfrm>
            <a:off x="5946623" y="1558316"/>
            <a:ext cx="5102363" cy="3652493"/>
            <a:chOff x="5946623" y="1558316"/>
            <a:chExt cx="5102363" cy="3652493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3FB46573-05B6-D496-7DFF-CBC7B840852A}"/>
                </a:ext>
              </a:extLst>
            </p:cNvPr>
            <p:cNvGrpSpPr/>
            <p:nvPr/>
          </p:nvGrpSpPr>
          <p:grpSpPr>
            <a:xfrm>
              <a:off x="5946623" y="1558316"/>
              <a:ext cx="5102363" cy="3652493"/>
              <a:chOff x="5940084" y="1540242"/>
              <a:chExt cx="5102363" cy="3652493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54DDB65A-A616-6543-A3BF-7897C1C88E1E}"/>
                  </a:ext>
                </a:extLst>
              </p:cNvPr>
              <p:cNvGrpSpPr/>
              <p:nvPr/>
            </p:nvGrpSpPr>
            <p:grpSpPr>
              <a:xfrm>
                <a:off x="5940084" y="1540242"/>
                <a:ext cx="5102363" cy="3284971"/>
                <a:chOff x="5940084" y="1540242"/>
                <a:chExt cx="5102363" cy="3284971"/>
              </a:xfrm>
            </p:grpSpPr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D22CFADA-A750-6A46-1021-66D59D6797DB}"/>
                    </a:ext>
                  </a:extLst>
                </p:cNvPr>
                <p:cNvGrpSpPr/>
                <p:nvPr/>
              </p:nvGrpSpPr>
              <p:grpSpPr>
                <a:xfrm>
                  <a:off x="5940084" y="1540242"/>
                  <a:ext cx="5102363" cy="2122940"/>
                  <a:chOff x="5725247" y="425206"/>
                  <a:chExt cx="5102363" cy="2122940"/>
                </a:xfrm>
              </p:grpSpPr>
              <p:pic>
                <p:nvPicPr>
                  <p:cNvPr id="123" name="图片 122">
                    <a:extLst>
                      <a:ext uri="{FF2B5EF4-FFF2-40B4-BE49-F238E27FC236}">
                        <a16:creationId xmlns:a16="http://schemas.microsoft.com/office/drawing/2014/main" id="{9A577CDB-FB08-5F8A-3122-5FB799A6F8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725247" y="425206"/>
                    <a:ext cx="4743964" cy="1383392"/>
                  </a:xfrm>
                  <a:prstGeom prst="rect">
                    <a:avLst/>
                  </a:prstGeom>
                </p:spPr>
              </p:pic>
              <p:pic>
                <p:nvPicPr>
                  <p:cNvPr id="125" name="图片 124">
                    <a:extLst>
                      <a:ext uri="{FF2B5EF4-FFF2-40B4-BE49-F238E27FC236}">
                        <a16:creationId xmlns:a16="http://schemas.microsoft.com/office/drawing/2014/main" id="{CBC6605F-6E61-AC2B-C190-47009FAE3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725247" y="2256031"/>
                    <a:ext cx="3733992" cy="29211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图片 126">
                    <a:extLst>
                      <a:ext uri="{FF2B5EF4-FFF2-40B4-BE49-F238E27FC236}">
                        <a16:creationId xmlns:a16="http://schemas.microsoft.com/office/drawing/2014/main" id="{BF5C9E13-60DA-F1CA-11DB-199BC086FC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725247" y="1842202"/>
                    <a:ext cx="5102363" cy="32078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" name="图片 132" descr="\documentclass{article}&#10;\usepackage{amsmath}&#10;\pagestyle{empty}&#10;\begin{document}&#10;&#10;$$v_x=v \cos \beta$$&#10;&#10;&#10;\end{document}" title="IguanaTex Bitmap Display">
                  <a:extLst>
                    <a:ext uri="{FF2B5EF4-FFF2-40B4-BE49-F238E27FC236}">
                      <a16:creationId xmlns:a16="http://schemas.microsoft.com/office/drawing/2014/main" id="{6DE17F03-ABAE-DD28-761A-C1054210F4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6939" y="3876521"/>
                  <a:ext cx="1003297" cy="178947"/>
                </a:xfrm>
                <a:prstGeom prst="rect">
                  <a:avLst/>
                </a:prstGeom>
              </p:spPr>
            </p:pic>
            <p:pic>
              <p:nvPicPr>
                <p:cNvPr id="135" name="图片 134" descr="\documentclass{article}&#10;\usepackage{amsmath}&#10;\pagestyle{empty}&#10;\begin{document}&#10;&#10;&#10;$$v_y=v \sin \beta$$&#10;&#10;\end{document}" title="IguanaTex Bitmap Display">
                  <a:extLst>
                    <a:ext uri="{FF2B5EF4-FFF2-40B4-BE49-F238E27FC236}">
                      <a16:creationId xmlns:a16="http://schemas.microsoft.com/office/drawing/2014/main" id="{3C7F28E6-495D-28DB-9BBE-B8BC403CE46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6921" y="3866799"/>
                  <a:ext cx="905145" cy="184565"/>
                </a:xfrm>
                <a:prstGeom prst="rect">
                  <a:avLst/>
                </a:prstGeom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794847E5-26B2-E30C-6827-4A5EAD2E1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9920" y="4212915"/>
                  <a:ext cx="4102311" cy="273064"/>
                </a:xfrm>
                <a:prstGeom prst="rect">
                  <a:avLst/>
                </a:prstGeom>
              </p:spPr>
            </p:pic>
            <p:pic>
              <p:nvPicPr>
                <p:cNvPr id="170" name="图片 169">
                  <a:extLst>
                    <a:ext uri="{FF2B5EF4-FFF2-40B4-BE49-F238E27FC236}">
                      <a16:creationId xmlns:a16="http://schemas.microsoft.com/office/drawing/2014/main" id="{3AE47F48-D699-614E-1E09-549CB3AC0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97234" y="4545799"/>
                  <a:ext cx="1676486" cy="279414"/>
                </a:xfrm>
                <a:prstGeom prst="rect">
                  <a:avLst/>
                </a:prstGeom>
              </p:spPr>
            </p:pic>
          </p:grpSp>
          <p:pic>
            <p:nvPicPr>
              <p:cNvPr id="173" name="图片 172">
                <a:extLst>
                  <a:ext uri="{FF2B5EF4-FFF2-40B4-BE49-F238E27FC236}">
                    <a16:creationId xmlns:a16="http://schemas.microsoft.com/office/drawing/2014/main" id="{5138E478-C392-58BF-1CDD-960BF7480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64521" y="4894270"/>
                <a:ext cx="1619333" cy="298465"/>
              </a:xfrm>
              <a:prstGeom prst="rect">
                <a:avLst/>
              </a:prstGeom>
            </p:spPr>
          </p:pic>
        </p:grpSp>
        <p:pic>
          <p:nvPicPr>
            <p:cNvPr id="234" name="图片 233">
              <a:extLst>
                <a:ext uri="{FF2B5EF4-FFF2-40B4-BE49-F238E27FC236}">
                  <a16:creationId xmlns:a16="http://schemas.microsoft.com/office/drawing/2014/main" id="{16D8AFA4-4275-5BB5-D8D9-4DEBD4A4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683252" y="2629727"/>
              <a:ext cx="1289116" cy="285765"/>
            </a:xfrm>
            <a:prstGeom prst="rect">
              <a:avLst/>
            </a:prstGeom>
          </p:spPr>
        </p:pic>
      </p:grpSp>
      <p:pic>
        <p:nvPicPr>
          <p:cNvPr id="237" name="图片 236">
            <a:extLst>
              <a:ext uri="{FF2B5EF4-FFF2-40B4-BE49-F238E27FC236}">
                <a16:creationId xmlns:a16="http://schemas.microsoft.com/office/drawing/2014/main" id="{8F8D0CB9-A249-D8B4-ABBC-26EADF778115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333754" y="2290964"/>
            <a:ext cx="908097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C6466EA0-ABEC-4108-B946-405C951CB857}"/>
              </a:ext>
            </a:extLst>
          </p:cNvPr>
          <p:cNvSpPr txBox="1"/>
          <p:nvPr/>
        </p:nvSpPr>
        <p:spPr>
          <a:xfrm>
            <a:off x="4864362" y="297757"/>
            <a:ext cx="316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Final Objective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CA594D4-8A06-F3BD-AF78-8259CB466052}"/>
              </a:ext>
            </a:extLst>
          </p:cNvPr>
          <p:cNvGrpSpPr/>
          <p:nvPr/>
        </p:nvGrpSpPr>
        <p:grpSpPr>
          <a:xfrm>
            <a:off x="6380221" y="1287067"/>
            <a:ext cx="5274161" cy="4463035"/>
            <a:chOff x="5814829" y="1116359"/>
            <a:chExt cx="5274161" cy="446303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709EB6B-7553-6955-FE90-FF18349D8D28}"/>
                </a:ext>
              </a:extLst>
            </p:cNvPr>
            <p:cNvGrpSpPr/>
            <p:nvPr/>
          </p:nvGrpSpPr>
          <p:grpSpPr>
            <a:xfrm>
              <a:off x="5814829" y="1116359"/>
              <a:ext cx="5274161" cy="4463035"/>
              <a:chOff x="5814829" y="1116359"/>
              <a:chExt cx="5274161" cy="446303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7CF8F0D-ED44-403D-7F5A-7420020C8DDC}"/>
                  </a:ext>
                </a:extLst>
              </p:cNvPr>
              <p:cNvGrpSpPr/>
              <p:nvPr/>
            </p:nvGrpSpPr>
            <p:grpSpPr>
              <a:xfrm>
                <a:off x="5814829" y="1116359"/>
                <a:ext cx="5274161" cy="4463035"/>
                <a:chOff x="436093" y="1304184"/>
                <a:chExt cx="5274161" cy="4463035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590B7644-F40A-ED09-FCF6-BE0FC3F17FEF}"/>
                    </a:ext>
                  </a:extLst>
                </p:cNvPr>
                <p:cNvGrpSpPr/>
                <p:nvPr/>
              </p:nvGrpSpPr>
              <p:grpSpPr>
                <a:xfrm>
                  <a:off x="444098" y="1304184"/>
                  <a:ext cx="5266156" cy="4425879"/>
                  <a:chOff x="586236" y="1168987"/>
                  <a:chExt cx="5266156" cy="4425879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D511DFF3-314C-B5E2-972F-DC791D41CF91}"/>
                      </a:ext>
                    </a:extLst>
                  </p:cNvPr>
                  <p:cNvGrpSpPr/>
                  <p:nvPr/>
                </p:nvGrpSpPr>
                <p:grpSpPr>
                  <a:xfrm>
                    <a:off x="586236" y="1168987"/>
                    <a:ext cx="5266156" cy="4425879"/>
                    <a:chOff x="1195836" y="870811"/>
                    <a:chExt cx="5266156" cy="4425879"/>
                  </a:xfrm>
                </p:grpSpPr>
                <p:grpSp>
                  <p:nvGrpSpPr>
                    <p:cNvPr id="95" name="组合 94">
                      <a:extLst>
                        <a:ext uri="{FF2B5EF4-FFF2-40B4-BE49-F238E27FC236}">
                          <a16:creationId xmlns:a16="http://schemas.microsoft.com/office/drawing/2014/main" id="{103BD630-7F0D-6D70-5985-B1C515E3C4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5836" y="870811"/>
                      <a:ext cx="5266156" cy="4425879"/>
                      <a:chOff x="1284736" y="470761"/>
                      <a:chExt cx="5266156" cy="4425879"/>
                    </a:xfrm>
                  </p:grpSpPr>
                  <p:grpSp>
                    <p:nvGrpSpPr>
                      <p:cNvPr id="97" name="组合 96">
                        <a:extLst>
                          <a:ext uri="{FF2B5EF4-FFF2-40B4-BE49-F238E27FC236}">
                            <a16:creationId xmlns:a16="http://schemas.microsoft.com/office/drawing/2014/main" id="{F88A76A2-C598-0CB7-E68C-9E24308EFA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4736" y="470761"/>
                        <a:ext cx="5266156" cy="4425879"/>
                        <a:chOff x="1100586" y="-361089"/>
                        <a:chExt cx="5266156" cy="4425879"/>
                      </a:xfrm>
                    </p:grpSpPr>
                    <p:cxnSp>
                      <p:nvCxnSpPr>
                        <p:cNvPr id="127" name="直接箭头连接符 126">
                          <a:extLst>
                            <a:ext uri="{FF2B5EF4-FFF2-40B4-BE49-F238E27FC236}">
                              <a16:creationId xmlns:a16="http://schemas.microsoft.com/office/drawing/2014/main" id="{0FFCA2CA-BDA0-F005-697D-4883705428B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293946" y="-27052"/>
                          <a:ext cx="0" cy="390717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直接箭头连接符 127">
                          <a:extLst>
                            <a:ext uri="{FF2B5EF4-FFF2-40B4-BE49-F238E27FC236}">
                              <a16:creationId xmlns:a16="http://schemas.microsoft.com/office/drawing/2014/main" id="{711E6781-1BB9-38F6-4BAE-6F704F3A29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93946" y="3880124"/>
                          <a:ext cx="4509954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9" name="文本框 128">
                          <a:extLst>
                            <a:ext uri="{FF2B5EF4-FFF2-40B4-BE49-F238E27FC236}">
                              <a16:creationId xmlns:a16="http://schemas.microsoft.com/office/drawing/2014/main" id="{F08A1C7F-B145-C179-108E-9C70371B2E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0586" y="-361089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0" name="文本框 129">
                          <a:extLst>
                            <a:ext uri="{FF2B5EF4-FFF2-40B4-BE49-F238E27FC236}">
                              <a16:creationId xmlns:a16="http://schemas.microsoft.com/office/drawing/2014/main" id="{6260006F-508A-D5E6-438F-AAAE05922A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64123" y="3695458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98" name="矩形: 圆角 97">
                        <a:extLst>
                          <a:ext uri="{FF2B5EF4-FFF2-40B4-BE49-F238E27FC236}">
                            <a16:creationId xmlns:a16="http://schemas.microsoft.com/office/drawing/2014/main" id="{5571317B-5E4C-78B5-4DC8-F31DE5CDF9D7}"/>
                          </a:ext>
                        </a:extLst>
                      </p:cNvPr>
                      <p:cNvSpPr/>
                      <p:nvPr/>
                    </p:nvSpPr>
                    <p:spPr>
                      <a:xfrm rot="19625944">
                        <a:off x="1961332" y="3376320"/>
                        <a:ext cx="451936" cy="225711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9" name="直接连接符 98">
                        <a:extLst>
                          <a:ext uri="{FF2B5EF4-FFF2-40B4-BE49-F238E27FC236}">
                            <a16:creationId xmlns:a16="http://schemas.microsoft.com/office/drawing/2014/main" id="{D9793269-C3F9-4E10-2C4B-1E4AFA2049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87300" y="3485364"/>
                        <a:ext cx="3189630" cy="7623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任意多边形: 形状 99">
                        <a:extLst>
                          <a:ext uri="{FF2B5EF4-FFF2-40B4-BE49-F238E27FC236}">
                            <a16:creationId xmlns:a16="http://schemas.microsoft.com/office/drawing/2014/main" id="{BF5F8643-F5B2-5B99-8BEE-7D9F52738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4100" y="2529850"/>
                        <a:ext cx="344395" cy="962924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101" name="图片 100" descr="\documentclass{article}&#10;\usepackage{amsmath}&#10;\pagestyle{empty}&#10;\begin{document}&#10;&#10;$$\psi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59C01464-21AA-7932-EDCB-84C8FE10C4D4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5"/>
                        </p:custDataLst>
                      </p:nvPr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77893" y="2860563"/>
                        <a:ext cx="105891" cy="1546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02" name="直接箭头连接符 101">
                        <a:extLst>
                          <a:ext uri="{FF2B5EF4-FFF2-40B4-BE49-F238E27FC236}">
                            <a16:creationId xmlns:a16="http://schemas.microsoft.com/office/drawing/2014/main" id="{EFD7F0FF-F704-3821-65F1-428CCD0656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42586" y="2783846"/>
                        <a:ext cx="472123" cy="71485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03" name="图片 102" descr="\documentclass{article}&#10;\usepackage{amsmath}&#10;\pagestyle{empty}&#10;\begin{document}&#10;&#10;$$F_{yr}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E0A21D84-1A8E-E02E-6317-63825CD827B6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6"/>
                        </p:custDataLst>
                      </p:nvPr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00898" y="2552745"/>
                        <a:ext cx="277749" cy="19394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104" name="组合 103">
                        <a:extLst>
                          <a:ext uri="{FF2B5EF4-FFF2-40B4-BE49-F238E27FC236}">
                            <a16:creationId xmlns:a16="http://schemas.microsoft.com/office/drawing/2014/main" id="{0186D3B6-05E7-01E7-1070-35DEB75F790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274728">
                        <a:off x="3248016" y="1599398"/>
                        <a:ext cx="922032" cy="929363"/>
                        <a:chOff x="3110446" y="639629"/>
                        <a:chExt cx="922032" cy="929363"/>
                      </a:xfrm>
                    </p:grpSpPr>
                    <p:sp>
                      <p:nvSpPr>
                        <p:cNvPr id="124" name="矩形: 圆角 123">
                          <a:extLst>
                            <a:ext uri="{FF2B5EF4-FFF2-40B4-BE49-F238E27FC236}">
                              <a16:creationId xmlns:a16="http://schemas.microsoft.com/office/drawing/2014/main" id="{C2FD5E90-3674-5145-645A-9101E9932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716830">
                          <a:off x="3693655" y="1230168"/>
                          <a:ext cx="451936" cy="225711"/>
                        </a:xfrm>
                        <a:prstGeom prst="roundRect">
                          <a:avLst/>
                        </a:prstGeom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25" name="直接箭头连接符 124">
                          <a:extLst>
                            <a:ext uri="{FF2B5EF4-FFF2-40B4-BE49-F238E27FC236}">
                              <a16:creationId xmlns:a16="http://schemas.microsoft.com/office/drawing/2014/main" id="{3E51160D-C1B7-C2CD-463C-67F11C2663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3399334" y="842477"/>
                          <a:ext cx="502741" cy="51379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126" name="图片 125" descr="\documentclass{article}&#10;\usepackage{amsmath}&#10;\pagestyle{empty}&#10;\begin{document}&#10;&#10;$$F_{yf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6B85AB8E-2EA1-C989-35F6-3A45BC6DAE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5"/>
                          </p:custDataLst>
                        </p:nvPr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0446" y="639629"/>
                          <a:ext cx="276657" cy="184438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05" name="图片 104" descr="\documentclass{article}&#10;\usepackage{amsmath}&#10;\pagestyle{empty}&#10;\begin{document}&#10;&#10;&#10;$$\delta_f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4F7115D0-0454-2385-6E5E-91E59C1C5E8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7"/>
                        </p:custDataLst>
                      </p:nvPr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9076" y="1078749"/>
                        <a:ext cx="153995" cy="18501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06" name="直接连接符 105">
                        <a:extLst>
                          <a:ext uri="{FF2B5EF4-FFF2-40B4-BE49-F238E27FC236}">
                            <a16:creationId xmlns:a16="http://schemas.microsoft.com/office/drawing/2014/main" id="{76431072-C723-F686-585F-7E01C00D09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0860" y="1193800"/>
                        <a:ext cx="3327290" cy="2301460"/>
                      </a:xfrm>
                      <a:prstGeom prst="line">
                        <a:avLst/>
                      </a:prstGeom>
                      <a:ln w="19050"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直接连接符 106">
                        <a:extLst>
                          <a:ext uri="{FF2B5EF4-FFF2-40B4-BE49-F238E27FC236}">
                            <a16:creationId xmlns:a16="http://schemas.microsoft.com/office/drawing/2014/main" id="{5B5F3A37-8468-5C66-F8A3-56B75DE159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097033" y="1132812"/>
                        <a:ext cx="407388" cy="1051682"/>
                      </a:xfrm>
                      <a:prstGeom prst="line">
                        <a:avLst/>
                      </a:prstGeom>
                      <a:ln w="1905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任意多边形: 形状 107">
                        <a:extLst>
                          <a:ext uri="{FF2B5EF4-FFF2-40B4-BE49-F238E27FC236}">
                            <a16:creationId xmlns:a16="http://schemas.microsoft.com/office/drawing/2014/main" id="{EB56A124-70F9-C61C-E9E3-6DF13453F1F2}"/>
                          </a:ext>
                        </a:extLst>
                      </p:cNvPr>
                      <p:cNvSpPr/>
                      <p:nvPr/>
                    </p:nvSpPr>
                    <p:spPr>
                      <a:xfrm rot="19193284">
                        <a:off x="4643492" y="1104519"/>
                        <a:ext cx="153986" cy="59716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9" name="直接连接符 108">
                        <a:extLst>
                          <a:ext uri="{FF2B5EF4-FFF2-40B4-BE49-F238E27FC236}">
                            <a16:creationId xmlns:a16="http://schemas.microsoft.com/office/drawing/2014/main" id="{2E95D056-BE66-BEEE-1DFD-95D41E4DFF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04174" y="958850"/>
                        <a:ext cx="1064726" cy="1207717"/>
                      </a:xfrm>
                      <a:prstGeom prst="line">
                        <a:avLst/>
                      </a:prstGeom>
                      <a:ln w="19050">
                        <a:solidFill>
                          <a:schemeClr val="tx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0" name="任意多边形: 形状 109">
                        <a:extLst>
                          <a:ext uri="{FF2B5EF4-FFF2-40B4-BE49-F238E27FC236}">
                            <a16:creationId xmlns:a16="http://schemas.microsoft.com/office/drawing/2014/main" id="{8769E046-8278-6A1A-B3CE-749270EF0D8F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4456392" y="1360783"/>
                        <a:ext cx="96056" cy="276932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111" name="图片 110" descr="\documentclass{article}&#10;\usepackage{amsmath}&#10;\pagestyle{empty}&#10;\begin{document}&#10;&#10;$$\alpha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90972F42-482C-0368-7E6F-EB332154D203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8"/>
                        </p:custDataLst>
                      </p:nvPr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17002" y="1325006"/>
                        <a:ext cx="200359" cy="14294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2" name="图片 111" descr="\documentclass{article}&#10;\usepackage{amsmath}&#10;\pagestyle{empty}&#10;\begin{document}&#10;&#10;$$v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B73F53B8-F40D-52A2-5427-D244C45947C7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9"/>
                        </p:custDataLst>
                      </p:nvPr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76041" y="815987"/>
                        <a:ext cx="189273" cy="1570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13" name="直接箭头连接符 112">
                        <a:extLst>
                          <a:ext uri="{FF2B5EF4-FFF2-40B4-BE49-F238E27FC236}">
                            <a16:creationId xmlns:a16="http://schemas.microsoft.com/office/drawing/2014/main" id="{8FCFB91A-D413-4E94-2042-E3BF66664C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1803" y="3124047"/>
                        <a:ext cx="1119491" cy="35904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4" name="图片 113" descr="\documentclass{article}&#10;\usepackage{amsmath}&#10;\pagestyle{empty}&#10;\begin{document}&#10;&#10;$$v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420EB5AA-2231-D32C-01B3-507423DD9596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0"/>
                        </p:custDataLst>
                      </p:nvPr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58192" y="3042359"/>
                        <a:ext cx="171606" cy="12491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5" name="图片 114" descr="\documentclass{article}&#10;\usepackage{amsmath}&#10;\pagestyle{empty}&#10;\begin{document}&#10;&#10;$$\alpha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7223A1F4-4410-489B-6320-B025FADC8AED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1"/>
                        </p:custDataLst>
                      </p:nvPr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5898" y="2979899"/>
                        <a:ext cx="201890" cy="1249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6" name="任意多边形: 形状 115">
                        <a:extLst>
                          <a:ext uri="{FF2B5EF4-FFF2-40B4-BE49-F238E27FC236}">
                            <a16:creationId xmlns:a16="http://schemas.microsoft.com/office/drawing/2014/main" id="{B2D825DE-ADA7-6A01-F33D-DE22B02EF1E5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2894289" y="3023550"/>
                        <a:ext cx="58840" cy="228657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" name="椭圆 116">
                        <a:extLst>
                          <a:ext uri="{FF2B5EF4-FFF2-40B4-BE49-F238E27FC236}">
                            <a16:creationId xmlns:a16="http://schemas.microsoft.com/office/drawing/2014/main" id="{6A2D50F2-8BFD-4DC0-7BFA-6D186B9C920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311294" y="267441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53F5719-934E-A054-33E4-C944B6DDE888}"/>
                          </a:ext>
                        </a:extLst>
                      </p:cNvPr>
                      <p:cNvCxnSpPr>
                        <a:stCxn id="117" idx="0"/>
                      </p:cNvCxnSpPr>
                      <p:nvPr/>
                    </p:nvCxnSpPr>
                    <p:spPr>
                      <a:xfrm flipV="1">
                        <a:off x="3334153" y="2184494"/>
                        <a:ext cx="380597" cy="48992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9" name="图片 118" descr="\documentclass{article}&#10;\usepackage{amsmath}&#10;\pagestyle{empty}&#10;\begin{document}&#10;&#10;$$\beta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A56A140F-21AF-6C3D-794E-8ECBBED4E7C3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2"/>
                        </p:custDataLst>
                      </p:nvPr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38575" y="2151431"/>
                        <a:ext cx="114300" cy="18635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0" name="任意多边形: 形状 119">
                        <a:extLst>
                          <a:ext uri="{FF2B5EF4-FFF2-40B4-BE49-F238E27FC236}">
                            <a16:creationId xmlns:a16="http://schemas.microsoft.com/office/drawing/2014/main" id="{34846081-5CE7-558D-0B59-6437932F7BAC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3663606" y="2291246"/>
                        <a:ext cx="45719" cy="15829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121" name="图片 120" descr="\documentclass{article}&#10;\usepackage{amsmath}&#10;\pagestyle{empty}&#10;\begin{document}&#10;&#10;$$x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94B48C17-723C-2D52-00BA-B6278733A46D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3"/>
                        </p:custDataLst>
                      </p:nvPr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63945" y="1079514"/>
                        <a:ext cx="128000" cy="114286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91B324BD-F938-D4E0-DB9A-67CAEB8073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519003" y="1428052"/>
                        <a:ext cx="803238" cy="126455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23" name="图片 122" descr="\documentclass{article}&#10;\usepackage{amsmath}&#10;\pagestyle{empty}&#10;\begin{document}&#10;&#10;&#10;$$y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2ED38B5C-2B65-3369-BFAC-7267DC1A2FA4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4"/>
                        </p:custDataLst>
                      </p:nvPr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81219" y="1290253"/>
                        <a:ext cx="111242" cy="152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6" name="图片 95" descr="\documentclass{article}&#10;\usepackage{amsmath}&#10;\pagestyle{empty}&#10;\begin{document}&#10;&#10;$$v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C3193DB2-4BA7-C734-E53F-D6C4F905F488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36265" y="2464855"/>
                      <a:ext cx="113222" cy="11475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AE152247-3193-7F94-FFF4-BD7231E43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3741" y="3385671"/>
                    <a:ext cx="773244" cy="116564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543F0DC6-92EA-66B2-F65C-7C89268A5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1600" y="2846176"/>
                    <a:ext cx="772971" cy="113465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A9215A0A-1B68-505F-EA3D-57AB6A230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9306" y="4170214"/>
                    <a:ext cx="743147" cy="1081419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53CE7060-CE78-C60C-BDF8-36E1F4B9F6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9605" y="4337902"/>
                    <a:ext cx="1098566" cy="769314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194C26C6-9B33-DCBF-1525-6779D3BDDD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74630" y="3803044"/>
                    <a:ext cx="782140" cy="531045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93" name="图片 92" descr="\documentclass{article}&#10;\usepackage{amsmath}&#10;\pagestyle{empty}&#10;\begin{document}&#10;&#10;$$l_f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7C305034-8F51-5875-5CE0-8C37C214104F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8589" y="3842542"/>
                    <a:ext cx="134316" cy="193227"/>
                  </a:xfrm>
                  <a:prstGeom prst="rect">
                    <a:avLst/>
                  </a:prstGeom>
                </p:spPr>
              </p:pic>
              <p:pic>
                <p:nvPicPr>
                  <p:cNvPr id="94" name="图片 93" descr="\documentclass{article}&#10;\usepackage{amsmath}&#10;\pagestyle{empty}&#10;\begin{document}&#10;&#10;$$l_r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B11CE993-A247-83F3-7269-487E454E54F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6596" y="4538875"/>
                    <a:ext cx="125269" cy="1714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AD979E3-1868-3A33-E370-A815290441D2}"/>
                    </a:ext>
                  </a:extLst>
                </p:cNvPr>
                <p:cNvSpPr txBox="1"/>
                <p:nvPr/>
              </p:nvSpPr>
              <p:spPr>
                <a:xfrm>
                  <a:off x="436093" y="5397887"/>
                  <a:ext cx="848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D7ECF8E1-991C-79A3-A1DE-A1651C8A40E0}"/>
                  </a:ext>
                </a:extLst>
              </p:cNvPr>
              <p:cNvGrpSpPr/>
              <p:nvPr/>
            </p:nvGrpSpPr>
            <p:grpSpPr>
              <a:xfrm rot="19780690">
                <a:off x="6711812" y="4040773"/>
                <a:ext cx="75212" cy="71597"/>
                <a:chOff x="8087842" y="1406784"/>
                <a:chExt cx="75212" cy="71597"/>
              </a:xfrm>
            </p:grpSpPr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AF852BEA-3FDB-8BD4-96A4-49D9881CC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1AD314F8-439C-A72B-23B5-1F3924AF4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FBA37E8-16A7-C54A-486C-0FC048C0B0FC}"/>
                  </a:ext>
                </a:extLst>
              </p:cNvPr>
              <p:cNvGrpSpPr/>
              <p:nvPr/>
            </p:nvGrpSpPr>
            <p:grpSpPr>
              <a:xfrm rot="17229548">
                <a:off x="8589307" y="2731010"/>
                <a:ext cx="75212" cy="71597"/>
                <a:chOff x="8087842" y="1406784"/>
                <a:chExt cx="75212" cy="71597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C1867010-E1A6-CD1B-7CA9-243EE3099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FF9E89BC-ED73-47CD-A0F8-267BA6EDD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弧形 79">
              <a:extLst>
                <a:ext uri="{FF2B5EF4-FFF2-40B4-BE49-F238E27FC236}">
                  <a16:creationId xmlns:a16="http://schemas.microsoft.com/office/drawing/2014/main" id="{D5E1BD27-B991-EF2D-1529-C1E9FD6EF515}"/>
                </a:ext>
              </a:extLst>
            </p:cNvPr>
            <p:cNvSpPr/>
            <p:nvPr/>
          </p:nvSpPr>
          <p:spPr>
            <a:xfrm rot="16364418">
              <a:off x="7632290" y="3076960"/>
              <a:ext cx="399537" cy="360795"/>
            </a:xfrm>
            <a:custGeom>
              <a:avLst/>
              <a:gdLst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2" fmla="*/ 304135 w 608269"/>
                <a:gd name="connsiteY2" fmla="*/ 266320 h 532639"/>
                <a:gd name="connsiteX3" fmla="*/ 304134 w 608269"/>
                <a:gd name="connsiteY3" fmla="*/ 0 h 532639"/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  <a:gd name="connsiteX2" fmla="*/ 0 w 399537"/>
                <a:gd name="connsiteY2" fmla="*/ 360795 h 360795"/>
                <a:gd name="connsiteX3" fmla="*/ 95402 w 399537"/>
                <a:gd name="connsiteY3" fmla="*/ 0 h 360795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537" h="360795" stroke="0" extrusionOk="0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  <a:cubicBezTo>
                    <a:pt x="298159" y="266320"/>
                    <a:pt x="101378" y="360795"/>
                    <a:pt x="0" y="360795"/>
                  </a:cubicBezTo>
                  <a:cubicBezTo>
                    <a:pt x="0" y="272022"/>
                    <a:pt x="95402" y="88773"/>
                    <a:pt x="95402" y="0"/>
                  </a:cubicBezTo>
                  <a:close/>
                </a:path>
                <a:path w="399537" h="360795" fill="none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7" name="图片 76" descr="\documentclass{article}&#10;\usepackage{amsmath}&#10;\pagestyle{empty}&#10;\begin{document}&#10;&#10;$$w$$&#10;&#10;&#10;\end{document}" title="IguanaTex Bitmap Display">
              <a:extLst>
                <a:ext uri="{FF2B5EF4-FFF2-40B4-BE49-F238E27FC236}">
                  <a16:creationId xmlns:a16="http://schemas.microsoft.com/office/drawing/2014/main" id="{A91896E5-E34F-5FBA-2884-7641A8ACEB6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740" y="3213165"/>
              <a:ext cx="161318" cy="108999"/>
            </a:xfrm>
            <a:prstGeom prst="rect">
              <a:avLst/>
            </a:prstGeom>
          </p:spPr>
        </p:pic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B37DF83-4B98-86A4-CE62-C586215B8B21}"/>
              </a:ext>
            </a:extLst>
          </p:cNvPr>
          <p:cNvGrpSpPr/>
          <p:nvPr/>
        </p:nvGrpSpPr>
        <p:grpSpPr>
          <a:xfrm>
            <a:off x="784047" y="943209"/>
            <a:ext cx="4913729" cy="4553382"/>
            <a:chOff x="1126562" y="1526001"/>
            <a:chExt cx="4913729" cy="455338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F87E53-C612-E66C-C832-7C6CE243A3D6}"/>
                </a:ext>
              </a:extLst>
            </p:cNvPr>
            <p:cNvSpPr txBox="1"/>
            <p:nvPr/>
          </p:nvSpPr>
          <p:spPr>
            <a:xfrm>
              <a:off x="1147434" y="1526001"/>
              <a:ext cx="332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一切的推导都是为了得到状态方程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1437F8-A127-47D1-793B-E83ED1646A2E}"/>
                </a:ext>
              </a:extLst>
            </p:cNvPr>
            <p:cNvSpPr txBox="1"/>
            <p:nvPr/>
          </p:nvSpPr>
          <p:spPr>
            <a:xfrm>
              <a:off x="1284159" y="1938323"/>
              <a:ext cx="2933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只有有了状态方程后才能进行进一步的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MPC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控制器的设计</a:t>
              </a: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00582E3-7CEE-3DF4-89B0-C1E5C735BC6E}"/>
                </a:ext>
              </a:extLst>
            </p:cNvPr>
            <p:cNvGrpSpPr/>
            <p:nvPr/>
          </p:nvGrpSpPr>
          <p:grpSpPr>
            <a:xfrm>
              <a:off x="1126562" y="3401137"/>
              <a:ext cx="4913729" cy="2678246"/>
              <a:chOff x="1126562" y="3401137"/>
              <a:chExt cx="4913729" cy="267824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B39B2963-C728-83CD-DB86-166FD9153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81036" y="3401137"/>
                <a:ext cx="2051155" cy="2216264"/>
              </a:xfrm>
              <a:prstGeom prst="rect">
                <a:avLst/>
              </a:prstGeom>
            </p:spPr>
          </p:pic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38784A4-EA48-0533-6C0B-6AA6619CC06E}"/>
                  </a:ext>
                </a:extLst>
              </p:cNvPr>
              <p:cNvCxnSpPr/>
              <p:nvPr/>
            </p:nvCxnSpPr>
            <p:spPr>
              <a:xfrm flipH="1">
                <a:off x="3430025" y="3588096"/>
                <a:ext cx="83201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E464D819-47C9-6D02-5D14-96FEA8E5BC5A}"/>
                  </a:ext>
                </a:extLst>
              </p:cNvPr>
              <p:cNvCxnSpPr>
                <a:cxnSpLocks/>
                <a:stCxn id="60" idx="1"/>
              </p:cNvCxnSpPr>
              <p:nvPr/>
            </p:nvCxnSpPr>
            <p:spPr>
              <a:xfrm flipH="1">
                <a:off x="3430025" y="3942731"/>
                <a:ext cx="1068537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385631E9-F887-25C7-A269-53A60A317D36}"/>
                  </a:ext>
                </a:extLst>
              </p:cNvPr>
              <p:cNvCxnSpPr/>
              <p:nvPr/>
            </p:nvCxnSpPr>
            <p:spPr>
              <a:xfrm flipH="1">
                <a:off x="3430025" y="4311661"/>
                <a:ext cx="83201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B2147AC-0B7D-8EBE-C5D6-BEC262C01136}"/>
                  </a:ext>
                </a:extLst>
              </p:cNvPr>
              <p:cNvSpPr txBox="1"/>
              <p:nvPr/>
            </p:nvSpPr>
            <p:spPr>
              <a:xfrm>
                <a:off x="4498562" y="3773454"/>
                <a:ext cx="15417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显而易见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47D23CF-71BA-6D85-5663-748D12606064}"/>
                  </a:ext>
                </a:extLst>
              </p:cNvPr>
              <p:cNvCxnSpPr>
                <a:endCxn id="60" idx="1"/>
              </p:cNvCxnSpPr>
              <p:nvPr/>
            </p:nvCxnSpPr>
            <p:spPr>
              <a:xfrm>
                <a:off x="4262037" y="3588096"/>
                <a:ext cx="236525" cy="3546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07E53C3A-FA92-C4E9-CE11-70489D85AEA3}"/>
                  </a:ext>
                </a:extLst>
              </p:cNvPr>
              <p:cNvCxnSpPr>
                <a:endCxn id="60" idx="1"/>
              </p:cNvCxnSpPr>
              <p:nvPr/>
            </p:nvCxnSpPr>
            <p:spPr>
              <a:xfrm flipV="1">
                <a:off x="4262037" y="3942731"/>
                <a:ext cx="236525" cy="36893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AB365EE-1BC6-84C3-DFA6-FE2875662BEE}"/>
                  </a:ext>
                </a:extLst>
              </p:cNvPr>
              <p:cNvSpPr txBox="1"/>
              <p:nvPr/>
            </p:nvSpPr>
            <p:spPr>
              <a:xfrm>
                <a:off x="1126562" y="5740829"/>
                <a:ext cx="4115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在这种模型下，横纵的控制会耦合在一起</a:t>
                </a:r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0F982CA-EEF3-B1E5-7133-C1B90B9CEB5F}"/>
                  </a:ext>
                </a:extLst>
              </p:cNvPr>
              <p:cNvCxnSpPr/>
              <p:nvPr/>
            </p:nvCxnSpPr>
            <p:spPr>
              <a:xfrm flipH="1">
                <a:off x="3430025" y="5490143"/>
                <a:ext cx="83201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E90BE89-97C8-243C-D3D9-85367424373D}"/>
                  </a:ext>
                </a:extLst>
              </p:cNvPr>
              <p:cNvCxnSpPr>
                <a:stCxn id="60" idx="1"/>
              </p:cNvCxnSpPr>
              <p:nvPr/>
            </p:nvCxnSpPr>
            <p:spPr>
              <a:xfrm flipH="1">
                <a:off x="4262037" y="3942731"/>
                <a:ext cx="236525" cy="154741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5A79C8D3-3EC8-4681-1BD5-0CC17FB2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280043" y="2574261"/>
              <a:ext cx="2749691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3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5C15DC5-8F94-B4ED-02FB-5DB5F0139A2C}"/>
              </a:ext>
            </a:extLst>
          </p:cNvPr>
          <p:cNvSpPr txBox="1"/>
          <p:nvPr/>
        </p:nvSpPr>
        <p:spPr>
          <a:xfrm>
            <a:off x="4679808" y="286808"/>
            <a:ext cx="316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Final Objective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482C098-66FB-91C9-B883-4E6F0D7C5C9A}"/>
              </a:ext>
            </a:extLst>
          </p:cNvPr>
          <p:cNvGrpSpPr/>
          <p:nvPr/>
        </p:nvGrpSpPr>
        <p:grpSpPr>
          <a:xfrm>
            <a:off x="6352300" y="1302956"/>
            <a:ext cx="5274161" cy="4463035"/>
            <a:chOff x="5814829" y="1116359"/>
            <a:chExt cx="5274161" cy="446303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8A4D2FB-C3DA-F75F-2B43-9061AE3354F2}"/>
                </a:ext>
              </a:extLst>
            </p:cNvPr>
            <p:cNvGrpSpPr/>
            <p:nvPr/>
          </p:nvGrpSpPr>
          <p:grpSpPr>
            <a:xfrm>
              <a:off x="5814829" y="1116359"/>
              <a:ext cx="5274161" cy="4463035"/>
              <a:chOff x="5814829" y="1116359"/>
              <a:chExt cx="5274161" cy="446303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CF37127-44AB-0253-4997-CE68606EAABF}"/>
                  </a:ext>
                </a:extLst>
              </p:cNvPr>
              <p:cNvGrpSpPr/>
              <p:nvPr/>
            </p:nvGrpSpPr>
            <p:grpSpPr>
              <a:xfrm>
                <a:off x="5814829" y="1116359"/>
                <a:ext cx="5274161" cy="4463035"/>
                <a:chOff x="436093" y="1304184"/>
                <a:chExt cx="5274161" cy="4463035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F7D8C2DE-8ED5-B7B7-1498-80B63F18B623}"/>
                    </a:ext>
                  </a:extLst>
                </p:cNvPr>
                <p:cNvGrpSpPr/>
                <p:nvPr/>
              </p:nvGrpSpPr>
              <p:grpSpPr>
                <a:xfrm>
                  <a:off x="444098" y="1304184"/>
                  <a:ext cx="5266156" cy="4425879"/>
                  <a:chOff x="586236" y="1168987"/>
                  <a:chExt cx="5266156" cy="4425879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86D129A3-4F5D-1845-AD6D-1F5124DCDE60}"/>
                      </a:ext>
                    </a:extLst>
                  </p:cNvPr>
                  <p:cNvGrpSpPr/>
                  <p:nvPr/>
                </p:nvGrpSpPr>
                <p:grpSpPr>
                  <a:xfrm>
                    <a:off x="586236" y="1168987"/>
                    <a:ext cx="5266156" cy="4425879"/>
                    <a:chOff x="1195836" y="870811"/>
                    <a:chExt cx="5266156" cy="4425879"/>
                  </a:xfrm>
                </p:grpSpPr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FAC2A383-5AA8-8456-46ED-6FABC249E2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5836" y="870811"/>
                      <a:ext cx="5266156" cy="4425879"/>
                      <a:chOff x="1284736" y="470761"/>
                      <a:chExt cx="5266156" cy="4425879"/>
                    </a:xfrm>
                  </p:grpSpPr>
                  <p:grpSp>
                    <p:nvGrpSpPr>
                      <p:cNvPr id="22" name="组合 21">
                        <a:extLst>
                          <a:ext uri="{FF2B5EF4-FFF2-40B4-BE49-F238E27FC236}">
                            <a16:creationId xmlns:a16="http://schemas.microsoft.com/office/drawing/2014/main" id="{D9E928A8-479F-4135-A1FF-7D67E94B6A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4736" y="470761"/>
                        <a:ext cx="5266156" cy="4425879"/>
                        <a:chOff x="1100586" y="-361089"/>
                        <a:chExt cx="5266156" cy="4425879"/>
                      </a:xfrm>
                    </p:grpSpPr>
                    <p:cxnSp>
                      <p:nvCxnSpPr>
                        <p:cNvPr id="52" name="直接箭头连接符 51">
                          <a:extLst>
                            <a:ext uri="{FF2B5EF4-FFF2-40B4-BE49-F238E27FC236}">
                              <a16:creationId xmlns:a16="http://schemas.microsoft.com/office/drawing/2014/main" id="{8E731DD9-D0F4-234A-7FE8-B9BD75FFF32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293946" y="-27052"/>
                          <a:ext cx="0" cy="390717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箭头连接符 52">
                          <a:extLst>
                            <a:ext uri="{FF2B5EF4-FFF2-40B4-BE49-F238E27FC236}">
                              <a16:creationId xmlns:a16="http://schemas.microsoft.com/office/drawing/2014/main" id="{220875F0-1E55-E470-1872-1EDF9B5F5D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93946" y="3880124"/>
                          <a:ext cx="4509954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文本框 53">
                          <a:extLst>
                            <a:ext uri="{FF2B5EF4-FFF2-40B4-BE49-F238E27FC236}">
                              <a16:creationId xmlns:a16="http://schemas.microsoft.com/office/drawing/2014/main" id="{4E38196D-AB05-30A7-9FDE-1ADD5FA693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0586" y="-361089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5" name="文本框 54">
                          <a:extLst>
                            <a:ext uri="{FF2B5EF4-FFF2-40B4-BE49-F238E27FC236}">
                              <a16:creationId xmlns:a16="http://schemas.microsoft.com/office/drawing/2014/main" id="{06AB799C-1D1E-DFA8-7E2D-438786C638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64123" y="3695458"/>
                          <a:ext cx="6026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3" name="矩形: 圆角 22">
                        <a:extLst>
                          <a:ext uri="{FF2B5EF4-FFF2-40B4-BE49-F238E27FC236}">
                            <a16:creationId xmlns:a16="http://schemas.microsoft.com/office/drawing/2014/main" id="{3E6B910B-030A-8B73-8E43-F4A94AFB76A1}"/>
                          </a:ext>
                        </a:extLst>
                      </p:cNvPr>
                      <p:cNvSpPr/>
                      <p:nvPr/>
                    </p:nvSpPr>
                    <p:spPr>
                      <a:xfrm rot="19625944">
                        <a:off x="1961332" y="3376320"/>
                        <a:ext cx="451936" cy="225711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" name="直接连接符 23">
                        <a:extLst>
                          <a:ext uri="{FF2B5EF4-FFF2-40B4-BE49-F238E27FC236}">
                            <a16:creationId xmlns:a16="http://schemas.microsoft.com/office/drawing/2014/main" id="{69876451-9673-7C14-188B-C3C3867EC5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87300" y="3485364"/>
                        <a:ext cx="3189630" cy="7623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任意多边形: 形状 24">
                        <a:extLst>
                          <a:ext uri="{FF2B5EF4-FFF2-40B4-BE49-F238E27FC236}">
                            <a16:creationId xmlns:a16="http://schemas.microsoft.com/office/drawing/2014/main" id="{995037A3-0C11-DD51-7C58-D5D9CEB9FE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4100" y="2529850"/>
                        <a:ext cx="344395" cy="962924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26" name="图片 25" descr="\documentclass{article}&#10;\usepackage{amsmath}&#10;\pagestyle{empty}&#10;\begin{document}&#10;&#10;$$\psi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786494A0-A9EF-B2F1-73E1-15A1474F104D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5"/>
                        </p:custDataLst>
                      </p:nvPr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77893" y="2860563"/>
                        <a:ext cx="105891" cy="1546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27" name="直接箭头连接符 26">
                        <a:extLst>
                          <a:ext uri="{FF2B5EF4-FFF2-40B4-BE49-F238E27FC236}">
                            <a16:creationId xmlns:a16="http://schemas.microsoft.com/office/drawing/2014/main" id="{F1F8D0AE-9196-CCB5-A856-C6F9B7B5B1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42586" y="2783846"/>
                        <a:ext cx="472123" cy="71485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8" name="图片 27" descr="\documentclass{article}&#10;\usepackage{amsmath}&#10;\pagestyle{empty}&#10;\begin{document}&#10;&#10;$$F_{yr}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1A574588-2D52-AB1C-0DAA-158D6678951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6"/>
                        </p:custDataLst>
                      </p:nvPr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00898" y="2552745"/>
                        <a:ext cx="277749" cy="19394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9" name="组合 28">
                        <a:extLst>
                          <a:ext uri="{FF2B5EF4-FFF2-40B4-BE49-F238E27FC236}">
                            <a16:creationId xmlns:a16="http://schemas.microsoft.com/office/drawing/2014/main" id="{1DBDE572-C783-6421-D5CE-320E6F9F93B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274728">
                        <a:off x="3248016" y="1599398"/>
                        <a:ext cx="922032" cy="929363"/>
                        <a:chOff x="3110446" y="639629"/>
                        <a:chExt cx="922032" cy="929363"/>
                      </a:xfrm>
                    </p:grpSpPr>
                    <p:sp>
                      <p:nvSpPr>
                        <p:cNvPr id="49" name="矩形: 圆角 48">
                          <a:extLst>
                            <a:ext uri="{FF2B5EF4-FFF2-40B4-BE49-F238E27FC236}">
                              <a16:creationId xmlns:a16="http://schemas.microsoft.com/office/drawing/2014/main" id="{8591E9AE-318F-220C-7BB1-AF8EA46F3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716830">
                          <a:off x="3693655" y="1230168"/>
                          <a:ext cx="451936" cy="225711"/>
                        </a:xfrm>
                        <a:prstGeom prst="roundRect">
                          <a:avLst/>
                        </a:prstGeom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50" name="直接箭头连接符 49">
                          <a:extLst>
                            <a:ext uri="{FF2B5EF4-FFF2-40B4-BE49-F238E27FC236}">
                              <a16:creationId xmlns:a16="http://schemas.microsoft.com/office/drawing/2014/main" id="{05A0A4D9-81A1-019A-530C-B4EE9C7F978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3399334" y="842477"/>
                          <a:ext cx="502741" cy="51379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51" name="图片 50" descr="\documentclass{article}&#10;\usepackage{amsmath}&#10;\pagestyle{empty}&#10;\begin{document}&#10;&#10;$$F_{yf}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E12F3795-7781-E37F-A983-59B00F4C57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15"/>
                          </p:custDataLst>
                        </p:nvPr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0446" y="639629"/>
                          <a:ext cx="276657" cy="184438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图片 29" descr="\documentclass{article}&#10;\usepackage{amsmath}&#10;\pagestyle{empty}&#10;\begin{document}&#10;&#10;&#10;$$\delta_f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44502F4C-2995-84F2-5647-F2B98FB3BA81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7"/>
                        </p:custDataLst>
                      </p:nvPr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9076" y="1078749"/>
                        <a:ext cx="153995" cy="18501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7C618B23-C1FD-2521-73B7-163C815418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0860" y="1193800"/>
                        <a:ext cx="3327290" cy="2301460"/>
                      </a:xfrm>
                      <a:prstGeom prst="line">
                        <a:avLst/>
                      </a:prstGeom>
                      <a:ln w="19050">
                        <a:solidFill>
                          <a:schemeClr val="bg2">
                            <a:lumMod val="1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>
                        <a:extLst>
                          <a:ext uri="{FF2B5EF4-FFF2-40B4-BE49-F238E27FC236}">
                            <a16:creationId xmlns:a16="http://schemas.microsoft.com/office/drawing/2014/main" id="{22152D61-1512-CD4C-7479-D3374F1612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097033" y="1132812"/>
                        <a:ext cx="407388" cy="1051682"/>
                      </a:xfrm>
                      <a:prstGeom prst="line">
                        <a:avLst/>
                      </a:prstGeom>
                      <a:ln w="1905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任意多边形: 形状 32">
                        <a:extLst>
                          <a:ext uri="{FF2B5EF4-FFF2-40B4-BE49-F238E27FC236}">
                            <a16:creationId xmlns:a16="http://schemas.microsoft.com/office/drawing/2014/main" id="{6010F5D9-0944-90AD-87DE-8555703FC0E2}"/>
                          </a:ext>
                        </a:extLst>
                      </p:cNvPr>
                      <p:cNvSpPr/>
                      <p:nvPr/>
                    </p:nvSpPr>
                    <p:spPr>
                      <a:xfrm rot="19193284">
                        <a:off x="4643492" y="1104519"/>
                        <a:ext cx="153986" cy="59716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4" name="直接连接符 33">
                        <a:extLst>
                          <a:ext uri="{FF2B5EF4-FFF2-40B4-BE49-F238E27FC236}">
                            <a16:creationId xmlns:a16="http://schemas.microsoft.com/office/drawing/2014/main" id="{11A8E319-F689-AE6C-6699-8C6EFB6D37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04174" y="958850"/>
                        <a:ext cx="1064726" cy="1207717"/>
                      </a:xfrm>
                      <a:prstGeom prst="line">
                        <a:avLst/>
                      </a:prstGeom>
                      <a:ln w="19050">
                        <a:solidFill>
                          <a:schemeClr val="tx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任意多边形: 形状 34">
                        <a:extLst>
                          <a:ext uri="{FF2B5EF4-FFF2-40B4-BE49-F238E27FC236}">
                            <a16:creationId xmlns:a16="http://schemas.microsoft.com/office/drawing/2014/main" id="{C7376792-274B-F1B1-39BF-142C50FAACA7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4456392" y="1360783"/>
                        <a:ext cx="96056" cy="276932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36" name="图片 35" descr="\documentclass{article}&#10;\usepackage{amsmath}&#10;\pagestyle{empty}&#10;\begin{document}&#10;&#10;$$\alpha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D220A6C0-AC7B-4955-BD9C-669B7B7CDDAA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8"/>
                        </p:custDataLst>
                      </p:nvPr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17002" y="1325006"/>
                        <a:ext cx="200359" cy="14294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" name="图片 36" descr="\documentclass{article}&#10;\usepackage{amsmath}&#10;\pagestyle{empty}&#10;\begin{document}&#10;&#10;$$v_f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2385EC65-73F6-B47A-05B2-745492E24F97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9"/>
                        </p:custDataLst>
                      </p:nvPr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76041" y="815987"/>
                        <a:ext cx="189273" cy="15708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8" name="直接箭头连接符 37">
                        <a:extLst>
                          <a:ext uri="{FF2B5EF4-FFF2-40B4-BE49-F238E27FC236}">
                            <a16:creationId xmlns:a16="http://schemas.microsoft.com/office/drawing/2014/main" id="{CAEEC9C9-5108-AFC3-9EC3-CB8748AE8B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91803" y="3124047"/>
                        <a:ext cx="1119491" cy="35904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39" name="图片 38" descr="\documentclass{article}&#10;\usepackage{amsmath}&#10;\pagestyle{empty}&#10;\begin{document}&#10;&#10;$$v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DA8A625B-7D24-1988-501B-E0F702927FB4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0"/>
                        </p:custDataLst>
                      </p:nvPr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58192" y="3042359"/>
                        <a:ext cx="171606" cy="12491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0" name="图片 39" descr="\documentclass{article}&#10;\usepackage{amsmath}&#10;\pagestyle{empty}&#10;\begin{document}&#10;&#10;$$\alpha_r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AB37F0BD-E1E1-FC3C-AEFE-62BE8B71BAE6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1"/>
                        </p:custDataLst>
                      </p:nvPr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85898" y="2979899"/>
                        <a:ext cx="201890" cy="12491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任意多边形: 形状 40">
                        <a:extLst>
                          <a:ext uri="{FF2B5EF4-FFF2-40B4-BE49-F238E27FC236}">
                            <a16:creationId xmlns:a16="http://schemas.microsoft.com/office/drawing/2014/main" id="{02A1F04A-E0F0-BB2E-7EF1-B60747C1EC84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2894289" y="3023550"/>
                        <a:ext cx="58840" cy="228657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椭圆 41">
                        <a:extLst>
                          <a:ext uri="{FF2B5EF4-FFF2-40B4-BE49-F238E27FC236}">
                            <a16:creationId xmlns:a16="http://schemas.microsoft.com/office/drawing/2014/main" id="{8D636F2C-CE47-D556-F073-ED67B8367C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311294" y="267441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43" name="直接箭头连接符 42">
                        <a:extLst>
                          <a:ext uri="{FF2B5EF4-FFF2-40B4-BE49-F238E27FC236}">
                            <a16:creationId xmlns:a16="http://schemas.microsoft.com/office/drawing/2014/main" id="{ACFB220D-750D-C28E-D5AD-F0580ED85680}"/>
                          </a:ext>
                        </a:extLst>
                      </p:cNvPr>
                      <p:cNvCxnSpPr>
                        <a:stCxn id="42" idx="0"/>
                      </p:cNvCxnSpPr>
                      <p:nvPr/>
                    </p:nvCxnSpPr>
                    <p:spPr>
                      <a:xfrm flipV="1">
                        <a:off x="3334153" y="2184494"/>
                        <a:ext cx="380597" cy="48992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4" name="图片 43" descr="\documentclass{article}&#10;\usepackage{amsmath}&#10;\pagestyle{empty}&#10;\begin{document}&#10;&#10;$$\beta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2DA64E79-500E-33B5-94D1-E11ED45372C2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2"/>
                        </p:custDataLst>
                      </p:nvPr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38575" y="2151431"/>
                        <a:ext cx="114300" cy="18635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任意多边形: 形状 44">
                        <a:extLst>
                          <a:ext uri="{FF2B5EF4-FFF2-40B4-BE49-F238E27FC236}">
                            <a16:creationId xmlns:a16="http://schemas.microsoft.com/office/drawing/2014/main" id="{47F0BD35-7073-7C35-80ED-D30BB1DCCA77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3663606" y="2291246"/>
                        <a:ext cx="45719" cy="158296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46" name="图片 45" descr="\documentclass{article}&#10;\usepackage{amsmath}&#10;\pagestyle{empty}&#10;\begin{document}&#10;&#10;$$x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1224933E-59E3-3F17-9CA8-44F9D1F775BB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3"/>
                        </p:custDataLst>
                      </p:nvPr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63945" y="1079514"/>
                        <a:ext cx="128000" cy="114286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7" name="直接箭头连接符 46">
                        <a:extLst>
                          <a:ext uri="{FF2B5EF4-FFF2-40B4-BE49-F238E27FC236}">
                            <a16:creationId xmlns:a16="http://schemas.microsoft.com/office/drawing/2014/main" id="{72A4B1AD-C038-3BF6-EB8A-4F5BDA34C8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519003" y="1428052"/>
                        <a:ext cx="803238" cy="126455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8" name="图片 47" descr="\documentclass{article}&#10;\usepackage{amsmath}&#10;\pagestyle{empty}&#10;\begin{document}&#10;&#10;&#10;$$y$$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56D901F7-2E00-BB71-4434-FF17C68521CE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14"/>
                        </p:custDataLst>
                      </p:nvPr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81219" y="1290253"/>
                        <a:ext cx="111242" cy="152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1" name="图片 20" descr="\documentclass{article}&#10;\usepackage{amsmath}&#10;\pagestyle{empty}&#10;\begin{document}&#10;&#10;$$v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7102B630-9E2B-7694-C87E-8E24860371CF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36265" y="2464855"/>
                      <a:ext cx="113222" cy="11475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DF78993B-60CC-F54B-B87D-493C26FFE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3741" y="3385671"/>
                    <a:ext cx="773244" cy="116564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CC7F5450-E9BE-3583-82FE-111A9BAA3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1600" y="2846176"/>
                    <a:ext cx="772971" cy="113465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0931E404-36C6-5756-C5B5-8E02B7B1C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9306" y="4170214"/>
                    <a:ext cx="743147" cy="1081419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0C9321A4-2486-BAF1-DFC7-A80C4D5030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49605" y="4337902"/>
                    <a:ext cx="1098566" cy="769314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9A8A7A70-BC69-3E28-C6B6-2777D1E47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74630" y="3803044"/>
                    <a:ext cx="782140" cy="531045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" name="图片 17" descr="\documentclass{article}&#10;\usepackage{amsmath}&#10;\pagestyle{empty}&#10;\begin{document}&#10;&#10;$$l_f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7FE1B31A-9789-DDF4-27A3-2C6AB199FD5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8589" y="3842542"/>
                    <a:ext cx="134316" cy="193227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 descr="\documentclass{article}&#10;\usepackage{amsmath}&#10;\pagestyle{empty}&#10;\begin{document}&#10;&#10;$$l_r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17F24702-F806-025A-2378-74A7F4B0A13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6596" y="4538875"/>
                    <a:ext cx="125269" cy="17148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C5C8FF-DCCC-3B16-6687-4EBC387C0284}"/>
                    </a:ext>
                  </a:extLst>
                </p:cNvPr>
                <p:cNvSpPr txBox="1"/>
                <p:nvPr/>
              </p:nvSpPr>
              <p:spPr>
                <a:xfrm>
                  <a:off x="436093" y="5397887"/>
                  <a:ext cx="848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D79CD36F-99F3-AA29-44A5-F21C3029E9CA}"/>
                  </a:ext>
                </a:extLst>
              </p:cNvPr>
              <p:cNvGrpSpPr/>
              <p:nvPr/>
            </p:nvGrpSpPr>
            <p:grpSpPr>
              <a:xfrm rot="19780690">
                <a:off x="6711812" y="4040773"/>
                <a:ext cx="75212" cy="71597"/>
                <a:chOff x="8087842" y="1406784"/>
                <a:chExt cx="75212" cy="71597"/>
              </a:xfrm>
            </p:grpSpPr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F8DC6E5D-5603-1002-55AF-2DD90007F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14E8F7E-FFF1-CF9B-47BB-DEF2AA374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2353612-1A4C-2545-1B1A-86A4CA7BDB02}"/>
                  </a:ext>
                </a:extLst>
              </p:cNvPr>
              <p:cNvGrpSpPr/>
              <p:nvPr/>
            </p:nvGrpSpPr>
            <p:grpSpPr>
              <a:xfrm rot="17229548">
                <a:off x="8589307" y="2731010"/>
                <a:ext cx="75212" cy="71597"/>
                <a:chOff x="8087842" y="1406784"/>
                <a:chExt cx="75212" cy="71597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41FBEDAB-5CB0-1AC2-3182-8591C7325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42" y="1407953"/>
                  <a:ext cx="75212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F83B34BD-1B93-3581-407C-1B5CFAC51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2" y="1406784"/>
                  <a:ext cx="870" cy="71597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B71F4353-AF92-E961-E8D3-2A64C948654D}"/>
                </a:ext>
              </a:extLst>
            </p:cNvPr>
            <p:cNvSpPr/>
            <p:nvPr/>
          </p:nvSpPr>
          <p:spPr>
            <a:xfrm rot="16364418">
              <a:off x="7632290" y="3076960"/>
              <a:ext cx="399537" cy="360795"/>
            </a:xfrm>
            <a:custGeom>
              <a:avLst/>
              <a:gdLst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2" fmla="*/ 304135 w 608269"/>
                <a:gd name="connsiteY2" fmla="*/ 266320 h 532639"/>
                <a:gd name="connsiteX3" fmla="*/ 304134 w 608269"/>
                <a:gd name="connsiteY3" fmla="*/ 0 h 532639"/>
                <a:gd name="connsiteX0" fmla="*/ 304134 w 608269"/>
                <a:gd name="connsiteY0" fmla="*/ 0 h 532639"/>
                <a:gd name="connsiteX1" fmla="*/ 608269 w 608269"/>
                <a:gd name="connsiteY1" fmla="*/ 266320 h 532639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  <a:gd name="connsiteX2" fmla="*/ 0 w 399537"/>
                <a:gd name="connsiteY2" fmla="*/ 360795 h 360795"/>
                <a:gd name="connsiteX3" fmla="*/ 95402 w 399537"/>
                <a:gd name="connsiteY3" fmla="*/ 0 h 360795"/>
                <a:gd name="connsiteX0" fmla="*/ 95402 w 399537"/>
                <a:gd name="connsiteY0" fmla="*/ 0 h 360795"/>
                <a:gd name="connsiteX1" fmla="*/ 399537 w 399537"/>
                <a:gd name="connsiteY1" fmla="*/ 266320 h 36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9537" h="360795" stroke="0" extrusionOk="0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  <a:cubicBezTo>
                    <a:pt x="298159" y="266320"/>
                    <a:pt x="101378" y="360795"/>
                    <a:pt x="0" y="360795"/>
                  </a:cubicBezTo>
                  <a:cubicBezTo>
                    <a:pt x="0" y="272022"/>
                    <a:pt x="95402" y="88773"/>
                    <a:pt x="95402" y="0"/>
                  </a:cubicBezTo>
                  <a:close/>
                </a:path>
                <a:path w="399537" h="360795" fill="none">
                  <a:moveTo>
                    <a:pt x="95402" y="0"/>
                  </a:moveTo>
                  <a:cubicBezTo>
                    <a:pt x="263371" y="0"/>
                    <a:pt x="399537" y="119236"/>
                    <a:pt x="399537" y="266320"/>
                  </a:cubicBezTo>
                </a:path>
              </a:pathLst>
            </a:cu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2" name="图片 81" descr="\documentclass{article}&#10;\usepackage{amsmath}&#10;\pagestyle{empty}&#10;\begin{document}&#10;&#10;$$w$$&#10;&#10;&#10;\end{document}" title="IguanaTex Bitmap Display">
              <a:extLst>
                <a:ext uri="{FF2B5EF4-FFF2-40B4-BE49-F238E27FC236}">
                  <a16:creationId xmlns:a16="http://schemas.microsoft.com/office/drawing/2014/main" id="{82F3C2BF-6300-9032-54B1-63F4F4EC5A4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740" y="3213165"/>
              <a:ext cx="161318" cy="108999"/>
            </a:xfrm>
            <a:prstGeom prst="rect">
              <a:avLst/>
            </a:prstGeom>
          </p:spPr>
        </p:pic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300DAEC-7404-6BF9-7600-BBBE2323906B}"/>
              </a:ext>
            </a:extLst>
          </p:cNvPr>
          <p:cNvGrpSpPr/>
          <p:nvPr/>
        </p:nvGrpSpPr>
        <p:grpSpPr>
          <a:xfrm>
            <a:off x="929390" y="1013993"/>
            <a:ext cx="4475365" cy="5011293"/>
            <a:chOff x="701506" y="951034"/>
            <a:chExt cx="4475365" cy="501129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F058DC-F788-5716-3477-9264239FAE1A}"/>
                </a:ext>
              </a:extLst>
            </p:cNvPr>
            <p:cNvGrpSpPr/>
            <p:nvPr/>
          </p:nvGrpSpPr>
          <p:grpSpPr>
            <a:xfrm>
              <a:off x="1303455" y="951034"/>
              <a:ext cx="3873416" cy="1832969"/>
              <a:chOff x="1303455" y="951034"/>
              <a:chExt cx="3873416" cy="1832969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992DB5A7-604E-9902-7ED7-370D81E8326F}"/>
                  </a:ext>
                </a:extLst>
              </p:cNvPr>
              <p:cNvGrpSpPr/>
              <p:nvPr/>
            </p:nvGrpSpPr>
            <p:grpSpPr>
              <a:xfrm>
                <a:off x="1303455" y="951034"/>
                <a:ext cx="3873416" cy="1338764"/>
                <a:chOff x="817730" y="996565"/>
                <a:chExt cx="3873416" cy="1338764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F675230-F69A-DCA8-2B3A-0CDA9C9D8950}"/>
                    </a:ext>
                  </a:extLst>
                </p:cNvPr>
                <p:cNvSpPr txBox="1"/>
                <p:nvPr/>
              </p:nvSpPr>
              <p:spPr>
                <a:xfrm>
                  <a:off x="817730" y="996565"/>
                  <a:ext cx="26487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目标是将这两个公式推导</a:t>
                  </a:r>
                </a:p>
              </p:txBody>
            </p:sp>
            <p:pic>
              <p:nvPicPr>
                <p:cNvPr id="69" name="图片 68">
                  <a:extLst>
                    <a:ext uri="{FF2B5EF4-FFF2-40B4-BE49-F238E27FC236}">
                      <a16:creationId xmlns:a16="http://schemas.microsoft.com/office/drawing/2014/main" id="{447EA02D-BC56-AA5F-FB84-51980AF56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4860" y="1497395"/>
                  <a:ext cx="2033019" cy="837934"/>
                </a:xfrm>
                <a:prstGeom prst="rect">
                  <a:avLst/>
                </a:prstGeom>
              </p:spPr>
            </p:pic>
            <p:pic>
              <p:nvPicPr>
                <p:cNvPr id="73" name="图片 72">
                  <a:extLst>
                    <a:ext uri="{FF2B5EF4-FFF2-40B4-BE49-F238E27FC236}">
                      <a16:creationId xmlns:a16="http://schemas.microsoft.com/office/drawing/2014/main" id="{00B4BA1E-046E-25A6-0014-D8E9644A41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6411" y="1610578"/>
                  <a:ext cx="1644735" cy="273064"/>
                </a:xfrm>
                <a:prstGeom prst="rect">
                  <a:avLst/>
                </a:prstGeom>
              </p:spPr>
            </p:pic>
          </p:grpSp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7156DF01-42DE-1A2A-3003-8C3C9C0FC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00585" y="2447735"/>
                <a:ext cx="1280681" cy="336268"/>
              </a:xfrm>
              <a:prstGeom prst="rect">
                <a:avLst/>
              </a:prstGeom>
            </p:spPr>
          </p:pic>
        </p:grp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57A0BEE-B756-C408-0397-12BB1688388F}"/>
                </a:ext>
              </a:extLst>
            </p:cNvPr>
            <p:cNvCxnSpPr/>
            <p:nvPr/>
          </p:nvCxnSpPr>
          <p:spPr>
            <a:xfrm>
              <a:off x="1584495" y="2809954"/>
              <a:ext cx="0" cy="47179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B456003-1B35-89C9-C3A4-73F44169EEB7}"/>
                </a:ext>
              </a:extLst>
            </p:cNvPr>
            <p:cNvSpPr txBox="1"/>
            <p:nvPr/>
          </p:nvSpPr>
          <p:spPr>
            <a:xfrm>
              <a:off x="701506" y="3304721"/>
              <a:ext cx="1765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绝对加速度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275F1DA9-0069-BB5B-984D-55757259795F}"/>
                </a:ext>
              </a:extLst>
            </p:cNvPr>
            <p:cNvCxnSpPr/>
            <p:nvPr/>
          </p:nvCxnSpPr>
          <p:spPr>
            <a:xfrm>
              <a:off x="2004861" y="2809954"/>
              <a:ext cx="0" cy="47179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87086C8-4ED1-960B-5BF3-417145A7C6AF}"/>
                </a:ext>
              </a:extLst>
            </p:cNvPr>
            <p:cNvSpPr txBox="1"/>
            <p:nvPr/>
          </p:nvSpPr>
          <p:spPr>
            <a:xfrm>
              <a:off x="1807296" y="3312635"/>
              <a:ext cx="1765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平动加速度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C146992-7E2B-D612-0EB9-30FBB666D7DF}"/>
                </a:ext>
              </a:extLst>
            </p:cNvPr>
            <p:cNvCxnSpPr>
              <a:cxnSpLocks/>
            </p:cNvCxnSpPr>
            <p:nvPr/>
          </p:nvCxnSpPr>
          <p:spPr>
            <a:xfrm>
              <a:off x="2516739" y="2772487"/>
              <a:ext cx="798834" cy="53223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A1A8172-F7AC-AC8F-2A29-7FD7EF9C0305}"/>
                </a:ext>
              </a:extLst>
            </p:cNvPr>
            <p:cNvSpPr txBox="1"/>
            <p:nvPr/>
          </p:nvSpPr>
          <p:spPr>
            <a:xfrm>
              <a:off x="3020178" y="3312635"/>
              <a:ext cx="1765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转动加速度</a:t>
              </a:r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AA642716-A0E4-5D7A-B6F6-D8779906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364155" y="3874553"/>
              <a:ext cx="2305168" cy="1060505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D6838715-71CF-1B0C-1B6D-E7BAD8A90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3955326" y="4005717"/>
              <a:ext cx="635033" cy="596931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A27E727A-CB4E-23EA-89F9-554C28425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280189" y="5625760"/>
              <a:ext cx="1739989" cy="336567"/>
            </a:xfrm>
            <a:prstGeom prst="rect">
              <a:avLst/>
            </a:prstGeom>
          </p:spPr>
        </p:pic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DF0C7B96-4B14-C51C-D27A-765807C5CCCC}"/>
                </a:ext>
              </a:extLst>
            </p:cNvPr>
            <p:cNvCxnSpPr/>
            <p:nvPr/>
          </p:nvCxnSpPr>
          <p:spPr>
            <a:xfrm>
              <a:off x="2178701" y="5005287"/>
              <a:ext cx="0" cy="47179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30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F80603E-BF3E-74C9-F0FB-7DA2DCB857EC}"/>
              </a:ext>
            </a:extLst>
          </p:cNvPr>
          <p:cNvGrpSpPr/>
          <p:nvPr/>
        </p:nvGrpSpPr>
        <p:grpSpPr>
          <a:xfrm>
            <a:off x="5695797" y="3066745"/>
            <a:ext cx="3709629" cy="2417512"/>
            <a:chOff x="7178742" y="3172790"/>
            <a:chExt cx="3709629" cy="2417512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EEE8B16-7D5B-D249-7C39-255D4732E272}"/>
                </a:ext>
              </a:extLst>
            </p:cNvPr>
            <p:cNvGrpSpPr/>
            <p:nvPr/>
          </p:nvGrpSpPr>
          <p:grpSpPr>
            <a:xfrm>
              <a:off x="7178742" y="3172790"/>
              <a:ext cx="3709629" cy="2417512"/>
              <a:chOff x="6804944" y="3648457"/>
              <a:chExt cx="3709629" cy="2417512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CFDF452C-F3E7-F6C3-9D55-FA1669F5EFC3}"/>
                  </a:ext>
                </a:extLst>
              </p:cNvPr>
              <p:cNvGrpSpPr/>
              <p:nvPr/>
            </p:nvGrpSpPr>
            <p:grpSpPr>
              <a:xfrm>
                <a:off x="6804944" y="3648457"/>
                <a:ext cx="3709629" cy="2417512"/>
                <a:chOff x="6804944" y="3648457"/>
                <a:chExt cx="3709629" cy="2417512"/>
              </a:xfrm>
            </p:grpSpPr>
            <p:grpSp>
              <p:nvGrpSpPr>
                <p:cNvPr id="113" name="组合 112">
                  <a:extLst>
                    <a:ext uri="{FF2B5EF4-FFF2-40B4-BE49-F238E27FC236}">
                      <a16:creationId xmlns:a16="http://schemas.microsoft.com/office/drawing/2014/main" id="{8F468AC2-2A26-F034-8410-5D9327FB0972}"/>
                    </a:ext>
                  </a:extLst>
                </p:cNvPr>
                <p:cNvGrpSpPr/>
                <p:nvPr/>
              </p:nvGrpSpPr>
              <p:grpSpPr>
                <a:xfrm>
                  <a:off x="6804944" y="3648457"/>
                  <a:ext cx="3709629" cy="2417512"/>
                  <a:chOff x="6804944" y="3648457"/>
                  <a:chExt cx="3709629" cy="2417512"/>
                </a:xfrm>
              </p:grpSpPr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A2598877-2580-36A1-8E82-D4A8A47A5437}"/>
                      </a:ext>
                    </a:extLst>
                  </p:cNvPr>
                  <p:cNvGrpSpPr/>
                  <p:nvPr/>
                </p:nvGrpSpPr>
                <p:grpSpPr>
                  <a:xfrm rot="2051309">
                    <a:off x="6804944" y="3648457"/>
                    <a:ext cx="3709629" cy="2417512"/>
                    <a:chOff x="8216875" y="1962240"/>
                    <a:chExt cx="3709629" cy="2417512"/>
                  </a:xfrm>
                </p:grpSpPr>
                <p:pic>
                  <p:nvPicPr>
                    <p:cNvPr id="98" name="图片 97" descr="\documentclass{article}&#10;\usepackage{amsmath}&#10;\pagestyle{empty}&#10;\begin{document}&#10;&#10;$$v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06A50425-1171-D3C4-ABE8-4DBCE84DB647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25"/>
                      </p:custDataLst>
                    </p:nvPr>
                  </p:nvPicPr>
                  <p:blipFill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548691">
                      <a:off x="9110597" y="3293915"/>
                      <a:ext cx="113222" cy="11475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3" name="组合 102">
                      <a:extLst>
                        <a:ext uri="{FF2B5EF4-FFF2-40B4-BE49-F238E27FC236}">
                          <a16:creationId xmlns:a16="http://schemas.microsoft.com/office/drawing/2014/main" id="{29B2863C-D91D-D467-8425-C720A7406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16875" y="1962240"/>
                      <a:ext cx="3709629" cy="2417512"/>
                      <a:chOff x="8216875" y="1962240"/>
                      <a:chExt cx="3709629" cy="2417512"/>
                    </a:xfrm>
                  </p:grpSpPr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EC41F260-A83D-0022-33A2-2954B4C089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402111" y="4020708"/>
                        <a:ext cx="1119491" cy="35904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任意多边形: 形状 95">
                        <a:extLst>
                          <a:ext uri="{FF2B5EF4-FFF2-40B4-BE49-F238E27FC236}">
                            <a16:creationId xmlns:a16="http://schemas.microsoft.com/office/drawing/2014/main" id="{6BE4996F-CA73-AAB1-8B7A-CA1A0CA20E25}"/>
                          </a:ext>
                        </a:extLst>
                      </p:cNvPr>
                      <p:cNvSpPr/>
                      <p:nvPr/>
                    </p:nvSpPr>
                    <p:spPr>
                      <a:xfrm rot="19668672">
                        <a:off x="9104597" y="3920211"/>
                        <a:ext cx="58840" cy="228657"/>
                      </a:xfrm>
                      <a:custGeom>
                        <a:avLst/>
                        <a:gdLst>
                          <a:gd name="connsiteX0" fmla="*/ 0 w 296845"/>
                          <a:gd name="connsiteY0" fmla="*/ 0 h 518160"/>
                          <a:gd name="connsiteX1" fmla="*/ 279400 w 296845"/>
                          <a:gd name="connsiteY1" fmla="*/ 177800 h 518160"/>
                          <a:gd name="connsiteX2" fmla="*/ 243840 w 296845"/>
                          <a:gd name="connsiteY2" fmla="*/ 518160 h 518160"/>
                          <a:gd name="connsiteX0" fmla="*/ 0 w 345697"/>
                          <a:gd name="connsiteY0" fmla="*/ 0 h 518160"/>
                          <a:gd name="connsiteX1" fmla="*/ 335741 w 345697"/>
                          <a:gd name="connsiteY1" fmla="*/ 277069 h 518160"/>
                          <a:gd name="connsiteX2" fmla="*/ 243840 w 345697"/>
                          <a:gd name="connsiteY2" fmla="*/ 518160 h 518160"/>
                          <a:gd name="connsiteX0" fmla="*/ 0 w 325272"/>
                          <a:gd name="connsiteY0" fmla="*/ 0 h 518160"/>
                          <a:gd name="connsiteX1" fmla="*/ 313203 w 325272"/>
                          <a:gd name="connsiteY1" fmla="*/ 205375 h 518160"/>
                          <a:gd name="connsiteX2" fmla="*/ 243840 w 325272"/>
                          <a:gd name="connsiteY2" fmla="*/ 518160 h 518160"/>
                          <a:gd name="connsiteX0" fmla="*/ 0 w 366737"/>
                          <a:gd name="connsiteY0" fmla="*/ 0 h 518160"/>
                          <a:gd name="connsiteX1" fmla="*/ 358280 w 366737"/>
                          <a:gd name="connsiteY1" fmla="*/ 238465 h 518160"/>
                          <a:gd name="connsiteX2" fmla="*/ 243840 w 366737"/>
                          <a:gd name="connsiteY2" fmla="*/ 518160 h 518160"/>
                          <a:gd name="connsiteX0" fmla="*/ 0 w 296843"/>
                          <a:gd name="connsiteY0" fmla="*/ 0 h 518160"/>
                          <a:gd name="connsiteX1" fmla="*/ 279396 w 296843"/>
                          <a:gd name="connsiteY1" fmla="*/ 232950 h 518160"/>
                          <a:gd name="connsiteX2" fmla="*/ 243840 w 296843"/>
                          <a:gd name="connsiteY2" fmla="*/ 518160 h 51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96843" h="518160">
                            <a:moveTo>
                              <a:pt x="0" y="0"/>
                            </a:moveTo>
                            <a:cubicBezTo>
                              <a:pt x="119380" y="45720"/>
                              <a:pt x="238756" y="146590"/>
                              <a:pt x="279396" y="232950"/>
                            </a:cubicBezTo>
                            <a:cubicBezTo>
                              <a:pt x="320036" y="319310"/>
                              <a:pt x="281940" y="391160"/>
                              <a:pt x="243840" y="518160"/>
                            </a:cubicBezTo>
                          </a:path>
                        </a:pathLst>
                      </a:cu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triangle" w="sm" len="sm"/>
                        <a:tailEnd type="triangle" w="sm" len="sm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02" name="组合 101">
                        <a:extLst>
                          <a:ext uri="{FF2B5EF4-FFF2-40B4-BE49-F238E27FC236}">
                            <a16:creationId xmlns:a16="http://schemas.microsoft.com/office/drawing/2014/main" id="{D523BCDC-1AD5-62EE-23FD-508B7D2A1B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6875" y="1962240"/>
                        <a:ext cx="3709629" cy="2405926"/>
                        <a:chOff x="8216875" y="1962240"/>
                        <a:chExt cx="3709629" cy="2405926"/>
                      </a:xfrm>
                    </p:grpSpPr>
                    <p:pic>
                      <p:nvPicPr>
                        <p:cNvPr id="94" name="图片 93" descr="\documentclass{article}&#10;\usepackage{amsmath}&#10;\pagestyle{empty}&#10;\begin{document}&#10;&#10;$$v_r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4EF0AAD0-BE68-3112-4070-1D4204B5AC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26"/>
                          </p:custDataLst>
                        </p:nvPr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48691">
                          <a:off x="9568500" y="3939020"/>
                          <a:ext cx="171606" cy="12491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图片 94" descr="\documentclass{article}&#10;\usepackage{amsmath}&#10;\pagestyle{empty}&#10;\begin{document}&#10;&#10;$$\alpha_r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930E283F-FB01-BDF5-AE8F-66FBD966C7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27"/>
                          </p:custDataLst>
                        </p:nvPr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714934">
                          <a:off x="9176757" y="3874473"/>
                          <a:ext cx="201890" cy="12491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97" name="直接箭头连接符 96">
                          <a:extLst>
                            <a:ext uri="{FF2B5EF4-FFF2-40B4-BE49-F238E27FC236}">
                              <a16:creationId xmlns:a16="http://schemas.microsoft.com/office/drawing/2014/main" id="{46D0DACB-7D80-0EB1-9E58-1A7E438EB45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9548691" flipV="1">
                          <a:off x="8216875" y="3784620"/>
                          <a:ext cx="1119153" cy="315125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接连接符 99">
                          <a:extLst>
                            <a:ext uri="{FF2B5EF4-FFF2-40B4-BE49-F238E27FC236}">
                              <a16:creationId xmlns:a16="http://schemas.microsoft.com/office/drawing/2014/main" id="{C05029B0-76F3-E19F-A9F4-1B7F69FBC7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422327" y="2066706"/>
                          <a:ext cx="3327290" cy="230146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2">
                              <a:lumMod val="1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101" name="图片 100" descr="\documentclass{article}&#10;\usepackage{amsmath}&#10;\pagestyle{empty}&#10;\begin{document}&#10;&#10;$$x$$&#10;&#10;&#10;\end{document}" title="IguanaTex Bitmap Display">
                          <a:extLst>
                            <a:ext uri="{FF2B5EF4-FFF2-40B4-BE49-F238E27FC236}">
                              <a16:creationId xmlns:a16="http://schemas.microsoft.com/office/drawing/2014/main" id="{C7F76477-4FE0-55C6-1F4A-7C0D7D8DF3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>
                          <p:custDataLst>
                            <p:tags r:id="rId28"/>
                          </p:custDataLst>
                        </p:nvPr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48691">
                          <a:off x="11798504" y="1962240"/>
                          <a:ext cx="128000" cy="11428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297AE9ED-A710-DC84-40F9-7E49B5965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8659" y="4609755"/>
                    <a:ext cx="0" cy="621996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25496E37-8AB9-C53D-B2FE-2B3EAFAA4F24}"/>
                    </a:ext>
                  </a:extLst>
                </p:cNvPr>
                <p:cNvGrpSpPr/>
                <p:nvPr/>
              </p:nvGrpSpPr>
              <p:grpSpPr>
                <a:xfrm rot="1815628">
                  <a:off x="7696026" y="4811372"/>
                  <a:ext cx="83569" cy="71597"/>
                  <a:chOff x="7259721" y="4195079"/>
                  <a:chExt cx="83569" cy="71597"/>
                </a:xfrm>
              </p:grpSpPr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E6E2A1F4-CCBA-5EAC-11D2-11C2B82A3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780690">
                    <a:off x="7259721" y="4217387"/>
                    <a:ext cx="75212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56D778E2-EA3A-3EEE-3F5F-5C1E587046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9780690">
                    <a:off x="7342420" y="4195079"/>
                    <a:ext cx="870" cy="7159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18" name="图片 117" descr="\documentclass{article}&#10;\usepackage{amsmath}&#10;\pagestyle{empty}&#10;\begin{document}&#10;&#10;$$\beta$$&#10;&#10;&#10;\end{document}" title="IguanaTex Bitmap Display">
                <a:extLst>
                  <a:ext uri="{FF2B5EF4-FFF2-40B4-BE49-F238E27FC236}">
                    <a16:creationId xmlns:a16="http://schemas.microsoft.com/office/drawing/2014/main" id="{1DDABC92-A54B-FA29-611C-E104DE7E5D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872" y="4691746"/>
                <a:ext cx="114300" cy="186359"/>
              </a:xfrm>
              <a:prstGeom prst="rect">
                <a:avLst/>
              </a:prstGeom>
            </p:spPr>
          </p:pic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63092697-F645-AAA1-5BB5-B4990EA425F1}"/>
                  </a:ext>
                </a:extLst>
              </p:cNvPr>
              <p:cNvSpPr/>
              <p:nvPr/>
            </p:nvSpPr>
            <p:spPr>
              <a:xfrm rot="298908">
                <a:off x="7227376" y="4759774"/>
                <a:ext cx="45719" cy="158296"/>
              </a:xfrm>
              <a:custGeom>
                <a:avLst/>
                <a:gdLst>
                  <a:gd name="connsiteX0" fmla="*/ 0 w 296845"/>
                  <a:gd name="connsiteY0" fmla="*/ 0 h 518160"/>
                  <a:gd name="connsiteX1" fmla="*/ 279400 w 296845"/>
                  <a:gd name="connsiteY1" fmla="*/ 177800 h 518160"/>
                  <a:gd name="connsiteX2" fmla="*/ 243840 w 296845"/>
                  <a:gd name="connsiteY2" fmla="*/ 518160 h 518160"/>
                  <a:gd name="connsiteX0" fmla="*/ 0 w 345697"/>
                  <a:gd name="connsiteY0" fmla="*/ 0 h 518160"/>
                  <a:gd name="connsiteX1" fmla="*/ 335741 w 345697"/>
                  <a:gd name="connsiteY1" fmla="*/ 277069 h 518160"/>
                  <a:gd name="connsiteX2" fmla="*/ 243840 w 345697"/>
                  <a:gd name="connsiteY2" fmla="*/ 518160 h 518160"/>
                  <a:gd name="connsiteX0" fmla="*/ 0 w 325272"/>
                  <a:gd name="connsiteY0" fmla="*/ 0 h 518160"/>
                  <a:gd name="connsiteX1" fmla="*/ 313203 w 325272"/>
                  <a:gd name="connsiteY1" fmla="*/ 205375 h 518160"/>
                  <a:gd name="connsiteX2" fmla="*/ 243840 w 325272"/>
                  <a:gd name="connsiteY2" fmla="*/ 518160 h 518160"/>
                  <a:gd name="connsiteX0" fmla="*/ 0 w 366737"/>
                  <a:gd name="connsiteY0" fmla="*/ 0 h 518160"/>
                  <a:gd name="connsiteX1" fmla="*/ 358280 w 366737"/>
                  <a:gd name="connsiteY1" fmla="*/ 238465 h 518160"/>
                  <a:gd name="connsiteX2" fmla="*/ 243840 w 366737"/>
                  <a:gd name="connsiteY2" fmla="*/ 518160 h 518160"/>
                  <a:gd name="connsiteX0" fmla="*/ 0 w 296843"/>
                  <a:gd name="connsiteY0" fmla="*/ 0 h 518160"/>
                  <a:gd name="connsiteX1" fmla="*/ 279396 w 296843"/>
                  <a:gd name="connsiteY1" fmla="*/ 232950 h 518160"/>
                  <a:gd name="connsiteX2" fmla="*/ 243840 w 296843"/>
                  <a:gd name="connsiteY2" fmla="*/ 51816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43" h="518160">
                    <a:moveTo>
                      <a:pt x="0" y="0"/>
                    </a:moveTo>
                    <a:cubicBezTo>
                      <a:pt x="119380" y="45720"/>
                      <a:pt x="238756" y="146590"/>
                      <a:pt x="279396" y="232950"/>
                    </a:cubicBezTo>
                    <a:cubicBezTo>
                      <a:pt x="320036" y="319310"/>
                      <a:pt x="281940" y="391160"/>
                      <a:pt x="243840" y="518160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2" name="图片 121" descr="\documentclass{article}&#10;\usepackage{amsmath}&#10;\pagestyle{empty}&#10;\begin{document}&#10;&#10;&#10;$$w l_r$$&#10;&#10;\end{document}" title="IguanaTex Bitmap Display">
              <a:extLst>
                <a:ext uri="{FF2B5EF4-FFF2-40B4-BE49-F238E27FC236}">
                  <a16:creationId xmlns:a16="http://schemas.microsoft.com/office/drawing/2014/main" id="{64EDA9BF-1A20-5403-B3B2-28823893E022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232" y="4219325"/>
              <a:ext cx="298695" cy="183113"/>
            </a:xfrm>
            <a:prstGeom prst="rect">
              <a:avLst/>
            </a:prstGeom>
          </p:spPr>
        </p:pic>
        <p:sp>
          <p:nvSpPr>
            <p:cNvPr id="123" name="左大括号 122">
              <a:extLst>
                <a:ext uri="{FF2B5EF4-FFF2-40B4-BE49-F238E27FC236}">
                  <a16:creationId xmlns:a16="http://schemas.microsoft.com/office/drawing/2014/main" id="{5ADA7569-2D7A-9F2B-FBF6-58CCFD7EBDA9}"/>
                </a:ext>
              </a:extLst>
            </p:cNvPr>
            <p:cNvSpPr/>
            <p:nvPr/>
          </p:nvSpPr>
          <p:spPr>
            <a:xfrm flipH="1">
              <a:off x="8150049" y="4148643"/>
              <a:ext cx="232340" cy="592982"/>
            </a:xfrm>
            <a:prstGeom prst="leftBrac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0751EC3F-0388-03C9-213D-B91AA7E17DFD}"/>
              </a:ext>
            </a:extLst>
          </p:cNvPr>
          <p:cNvGrpSpPr/>
          <p:nvPr/>
        </p:nvGrpSpPr>
        <p:grpSpPr>
          <a:xfrm>
            <a:off x="955255" y="776893"/>
            <a:ext cx="4116713" cy="2753488"/>
            <a:chOff x="1176603" y="711426"/>
            <a:chExt cx="4116713" cy="275348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16FD997-0041-1E1C-115E-FD23CC93C894}"/>
                </a:ext>
              </a:extLst>
            </p:cNvPr>
            <p:cNvGrpSpPr/>
            <p:nvPr/>
          </p:nvGrpSpPr>
          <p:grpSpPr>
            <a:xfrm>
              <a:off x="1182844" y="711426"/>
              <a:ext cx="3788594" cy="338554"/>
              <a:chOff x="1724098" y="2044705"/>
              <a:chExt cx="3788594" cy="338554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FAC61D5-0871-442F-9540-D3C27AA6DCAE}"/>
                  </a:ext>
                </a:extLst>
              </p:cNvPr>
              <p:cNvSpPr txBox="1"/>
              <p:nvPr/>
            </p:nvSpPr>
            <p:spPr>
              <a:xfrm>
                <a:off x="1724098" y="2044705"/>
                <a:ext cx="3788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一直未提及如何计算   与</a:t>
                </a:r>
              </a:p>
            </p:txBody>
          </p:sp>
          <p:pic>
            <p:nvPicPr>
              <p:cNvPr id="62" name="图片 61" descr="\documentclass{article}&#10;\usepackage{amsmath}&#10;\pagestyle{empty}&#10;\begin{document}&#10;&#10;$$F_{yr}$$&#10;&#10;&#10;\end{document}" title="IguanaTex Bitmap Display">
                <a:extLst>
                  <a:ext uri="{FF2B5EF4-FFF2-40B4-BE49-F238E27FC236}">
                    <a16:creationId xmlns:a16="http://schemas.microsoft.com/office/drawing/2014/main" id="{F4386C7C-13CE-0482-E7AD-B27850D3E93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3964" y="2140259"/>
                <a:ext cx="277749" cy="193945"/>
              </a:xfrm>
              <a:prstGeom prst="rect">
                <a:avLst/>
              </a:prstGeom>
            </p:spPr>
          </p:pic>
          <p:pic>
            <p:nvPicPr>
              <p:cNvPr id="63" name="图片 62" descr="\documentclass{article}&#10;\usepackage{amsmath}&#10;\pagestyle{empty}&#10;\begin{document}&#10;&#10;$$F_{yf}$$&#10;&#10;&#10;\end{document}" title="IguanaTex Bitmap Display">
                <a:extLst>
                  <a:ext uri="{FF2B5EF4-FFF2-40B4-BE49-F238E27FC236}">
                    <a16:creationId xmlns:a16="http://schemas.microsoft.com/office/drawing/2014/main" id="{C02E097B-F98A-9957-609F-C63C68CE02A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805" y="2145012"/>
                <a:ext cx="276657" cy="184438"/>
              </a:xfrm>
              <a:prstGeom prst="rect">
                <a:avLst/>
              </a:prstGeom>
            </p:spPr>
          </p:pic>
        </p:grp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17CCC373-98FC-6622-16CD-DB55F79F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275044" y="1550545"/>
              <a:ext cx="1168460" cy="673135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A6ED898-2EC2-B821-0467-882F4E1E8839}"/>
                </a:ext>
              </a:extLst>
            </p:cNvPr>
            <p:cNvSpPr txBox="1"/>
            <p:nvPr/>
          </p:nvSpPr>
          <p:spPr>
            <a:xfrm>
              <a:off x="1202417" y="1098535"/>
              <a:ext cx="3788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轮胎的侧偏力与侧偏角的关系如下：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578F949-212E-957D-B814-AF7922FB4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260859" y="2331843"/>
              <a:ext cx="4032457" cy="285765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992BCB-446D-2006-EEB5-39E00AAAAD51}"/>
                </a:ext>
              </a:extLst>
            </p:cNvPr>
            <p:cNvSpPr txBox="1"/>
            <p:nvPr/>
          </p:nvSpPr>
          <p:spPr>
            <a:xfrm>
              <a:off x="1176603" y="2880139"/>
              <a:ext cx="3943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刚体平面运动投影定理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：同一刚体上任意两点的速度在这两点连线上的投影相等。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BF65690D-AD9A-CFBD-6100-405F9AC8EB84}"/>
              </a:ext>
            </a:extLst>
          </p:cNvPr>
          <p:cNvGrpSpPr/>
          <p:nvPr/>
        </p:nvGrpSpPr>
        <p:grpSpPr>
          <a:xfrm>
            <a:off x="6930877" y="686740"/>
            <a:ext cx="3537036" cy="2654561"/>
            <a:chOff x="6864139" y="593275"/>
            <a:chExt cx="3537036" cy="265456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38B674C-96C4-2A54-022E-9E523825A74B}"/>
                </a:ext>
              </a:extLst>
            </p:cNvPr>
            <p:cNvGrpSpPr/>
            <p:nvPr/>
          </p:nvGrpSpPr>
          <p:grpSpPr>
            <a:xfrm>
              <a:off x="6864139" y="711426"/>
              <a:ext cx="3537036" cy="2536410"/>
              <a:chOff x="7120243" y="843580"/>
              <a:chExt cx="3537036" cy="2536410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F755A730-0D0B-B14D-3EAA-0CF8D1332BEF}"/>
                  </a:ext>
                </a:extLst>
              </p:cNvPr>
              <p:cNvGrpSpPr/>
              <p:nvPr/>
            </p:nvGrpSpPr>
            <p:grpSpPr>
              <a:xfrm>
                <a:off x="7120243" y="843580"/>
                <a:ext cx="3327290" cy="2536410"/>
                <a:chOff x="1578001" y="3446822"/>
                <a:chExt cx="3327290" cy="2536410"/>
              </a:xfrm>
            </p:grpSpPr>
            <p:pic>
              <p:nvPicPr>
                <p:cNvPr id="71" name="图片 70" descr="\documentclass{article}&#10;\usepackage{amsmath}&#10;\pagestyle{empty}&#10;\begin{document}&#10;&#10;&#10;$$\delta_f$$&#10;&#10;\end{document}" title="IguanaTex Bitmap Display">
                  <a:extLst>
                    <a:ext uri="{FF2B5EF4-FFF2-40B4-BE49-F238E27FC236}">
                      <a16:creationId xmlns:a16="http://schemas.microsoft.com/office/drawing/2014/main" id="{7FBC391B-A44E-79C9-9546-78735CC6A50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217" y="3566721"/>
                  <a:ext cx="153995" cy="185014"/>
                </a:xfrm>
                <a:prstGeom prst="rect">
                  <a:avLst/>
                </a:prstGeom>
              </p:spPr>
            </p:pic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63F887A0-D5AD-F65D-1AD1-C8F806DCE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78001" y="3681772"/>
                  <a:ext cx="3327290" cy="2301460"/>
                </a:xfrm>
                <a:prstGeom prst="line">
                  <a:avLst/>
                </a:prstGeom>
                <a:ln w="19050">
                  <a:solidFill>
                    <a:schemeClr val="bg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1D8DCFEA-A4A4-9656-42B8-8C3BFDF99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4174" y="3620784"/>
                  <a:ext cx="407388" cy="1051682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59D772C7-7C99-E992-1243-C675AC5211BF}"/>
                    </a:ext>
                  </a:extLst>
                </p:cNvPr>
                <p:cNvSpPr/>
                <p:nvPr/>
              </p:nvSpPr>
              <p:spPr>
                <a:xfrm rot="19193284">
                  <a:off x="4030633" y="3592491"/>
                  <a:ext cx="153986" cy="597166"/>
                </a:xfrm>
                <a:custGeom>
                  <a:avLst/>
                  <a:gdLst>
                    <a:gd name="connsiteX0" fmla="*/ 0 w 296845"/>
                    <a:gd name="connsiteY0" fmla="*/ 0 h 518160"/>
                    <a:gd name="connsiteX1" fmla="*/ 279400 w 296845"/>
                    <a:gd name="connsiteY1" fmla="*/ 177800 h 518160"/>
                    <a:gd name="connsiteX2" fmla="*/ 243840 w 296845"/>
                    <a:gd name="connsiteY2" fmla="*/ 518160 h 518160"/>
                    <a:gd name="connsiteX0" fmla="*/ 0 w 345697"/>
                    <a:gd name="connsiteY0" fmla="*/ 0 h 518160"/>
                    <a:gd name="connsiteX1" fmla="*/ 335741 w 345697"/>
                    <a:gd name="connsiteY1" fmla="*/ 277069 h 518160"/>
                    <a:gd name="connsiteX2" fmla="*/ 243840 w 345697"/>
                    <a:gd name="connsiteY2" fmla="*/ 518160 h 518160"/>
                    <a:gd name="connsiteX0" fmla="*/ 0 w 325272"/>
                    <a:gd name="connsiteY0" fmla="*/ 0 h 518160"/>
                    <a:gd name="connsiteX1" fmla="*/ 313203 w 325272"/>
                    <a:gd name="connsiteY1" fmla="*/ 205375 h 518160"/>
                    <a:gd name="connsiteX2" fmla="*/ 243840 w 325272"/>
                    <a:gd name="connsiteY2" fmla="*/ 518160 h 518160"/>
                    <a:gd name="connsiteX0" fmla="*/ 0 w 366737"/>
                    <a:gd name="connsiteY0" fmla="*/ 0 h 518160"/>
                    <a:gd name="connsiteX1" fmla="*/ 358280 w 366737"/>
                    <a:gd name="connsiteY1" fmla="*/ 238465 h 518160"/>
                    <a:gd name="connsiteX2" fmla="*/ 243840 w 366737"/>
                    <a:gd name="connsiteY2" fmla="*/ 518160 h 518160"/>
                    <a:gd name="connsiteX0" fmla="*/ 0 w 296843"/>
                    <a:gd name="connsiteY0" fmla="*/ 0 h 518160"/>
                    <a:gd name="connsiteX1" fmla="*/ 279396 w 296843"/>
                    <a:gd name="connsiteY1" fmla="*/ 232950 h 518160"/>
                    <a:gd name="connsiteX2" fmla="*/ 243840 w 296843"/>
                    <a:gd name="connsiteY2" fmla="*/ 518160 h 51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843" h="518160">
                      <a:moveTo>
                        <a:pt x="0" y="0"/>
                      </a:moveTo>
                      <a:cubicBezTo>
                        <a:pt x="119380" y="45720"/>
                        <a:pt x="238756" y="146590"/>
                        <a:pt x="279396" y="232950"/>
                      </a:cubicBezTo>
                      <a:cubicBezTo>
                        <a:pt x="320036" y="319310"/>
                        <a:pt x="281940" y="391160"/>
                        <a:pt x="243840" y="518160"/>
                      </a:cubicBezTo>
                    </a:path>
                  </a:pathLst>
                </a:cu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sm" len="sm"/>
                  <a:tailEnd type="triangle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6C5F747A-0BA0-4416-63BE-C7F297082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91315" y="3446822"/>
                  <a:ext cx="1064726" cy="1207717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BD11E550-DC6F-744E-FB90-5C875A5314E8}"/>
                    </a:ext>
                  </a:extLst>
                </p:cNvPr>
                <p:cNvSpPr/>
                <p:nvPr/>
              </p:nvSpPr>
              <p:spPr>
                <a:xfrm rot="19668672">
                  <a:off x="3843533" y="3848755"/>
                  <a:ext cx="96056" cy="276932"/>
                </a:xfrm>
                <a:custGeom>
                  <a:avLst/>
                  <a:gdLst>
                    <a:gd name="connsiteX0" fmla="*/ 0 w 296845"/>
                    <a:gd name="connsiteY0" fmla="*/ 0 h 518160"/>
                    <a:gd name="connsiteX1" fmla="*/ 279400 w 296845"/>
                    <a:gd name="connsiteY1" fmla="*/ 177800 h 518160"/>
                    <a:gd name="connsiteX2" fmla="*/ 243840 w 296845"/>
                    <a:gd name="connsiteY2" fmla="*/ 518160 h 518160"/>
                    <a:gd name="connsiteX0" fmla="*/ 0 w 345697"/>
                    <a:gd name="connsiteY0" fmla="*/ 0 h 518160"/>
                    <a:gd name="connsiteX1" fmla="*/ 335741 w 345697"/>
                    <a:gd name="connsiteY1" fmla="*/ 277069 h 518160"/>
                    <a:gd name="connsiteX2" fmla="*/ 243840 w 345697"/>
                    <a:gd name="connsiteY2" fmla="*/ 518160 h 518160"/>
                    <a:gd name="connsiteX0" fmla="*/ 0 w 325272"/>
                    <a:gd name="connsiteY0" fmla="*/ 0 h 518160"/>
                    <a:gd name="connsiteX1" fmla="*/ 313203 w 325272"/>
                    <a:gd name="connsiteY1" fmla="*/ 205375 h 518160"/>
                    <a:gd name="connsiteX2" fmla="*/ 243840 w 325272"/>
                    <a:gd name="connsiteY2" fmla="*/ 518160 h 518160"/>
                    <a:gd name="connsiteX0" fmla="*/ 0 w 366737"/>
                    <a:gd name="connsiteY0" fmla="*/ 0 h 518160"/>
                    <a:gd name="connsiteX1" fmla="*/ 358280 w 366737"/>
                    <a:gd name="connsiteY1" fmla="*/ 238465 h 518160"/>
                    <a:gd name="connsiteX2" fmla="*/ 243840 w 366737"/>
                    <a:gd name="connsiteY2" fmla="*/ 518160 h 518160"/>
                    <a:gd name="connsiteX0" fmla="*/ 0 w 296843"/>
                    <a:gd name="connsiteY0" fmla="*/ 0 h 518160"/>
                    <a:gd name="connsiteX1" fmla="*/ 279396 w 296843"/>
                    <a:gd name="connsiteY1" fmla="*/ 232950 h 518160"/>
                    <a:gd name="connsiteX2" fmla="*/ 243840 w 296843"/>
                    <a:gd name="connsiteY2" fmla="*/ 518160 h 51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843" h="518160">
                      <a:moveTo>
                        <a:pt x="0" y="0"/>
                      </a:moveTo>
                      <a:cubicBezTo>
                        <a:pt x="119380" y="45720"/>
                        <a:pt x="238756" y="146590"/>
                        <a:pt x="279396" y="232950"/>
                      </a:cubicBezTo>
                      <a:cubicBezTo>
                        <a:pt x="320036" y="319310"/>
                        <a:pt x="281940" y="391160"/>
                        <a:pt x="243840" y="518160"/>
                      </a:cubicBezTo>
                    </a:path>
                  </a:pathLst>
                </a:cu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sm" len="sm"/>
                  <a:tailEnd type="triangle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77" name="图片 76" descr="\documentclass{article}&#10;\usepackage{amsmath}&#10;\pagestyle{empty}&#10;\begin{document}&#10;&#10;$$\alpha_f$$&#10;&#10;&#10;\end{document}" title="IguanaTex Bitmap Display">
                  <a:extLst>
                    <a:ext uri="{FF2B5EF4-FFF2-40B4-BE49-F238E27FC236}">
                      <a16:creationId xmlns:a16="http://schemas.microsoft.com/office/drawing/2014/main" id="{4C6536F4-10E6-C4F2-8226-0CF18D09648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4143" y="3812978"/>
                  <a:ext cx="200359" cy="142946"/>
                </a:xfrm>
                <a:prstGeom prst="rect">
                  <a:avLst/>
                </a:prstGeom>
              </p:spPr>
            </p:pic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B5F87694-BD8C-5FC9-9F2F-28BC8B329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78944" y="5612019"/>
                  <a:ext cx="1119491" cy="35904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9" name="图片 78" descr="\documentclass{article}&#10;\usepackage{amsmath}&#10;\pagestyle{empty}&#10;\begin{document}&#10;&#10;$$v_r$$&#10;&#10;&#10;\end{document}" title="IguanaTex Bitmap Display">
                  <a:extLst>
                    <a:ext uri="{FF2B5EF4-FFF2-40B4-BE49-F238E27FC236}">
                      <a16:creationId xmlns:a16="http://schemas.microsoft.com/office/drawing/2014/main" id="{239CE747-F592-1F9D-DB45-77683D3258C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5333" y="5530331"/>
                  <a:ext cx="171606" cy="124919"/>
                </a:xfrm>
                <a:prstGeom prst="rect">
                  <a:avLst/>
                </a:prstGeom>
              </p:spPr>
            </p:pic>
            <p:pic>
              <p:nvPicPr>
                <p:cNvPr id="80" name="图片 79" descr="\documentclass{article}&#10;\usepackage{amsmath}&#10;\pagestyle{empty}&#10;\begin{document}&#10;&#10;$$\alpha_r$$&#10;&#10;&#10;\end{document}" title="IguanaTex Bitmap Display">
                  <a:extLst>
                    <a:ext uri="{FF2B5EF4-FFF2-40B4-BE49-F238E27FC236}">
                      <a16:creationId xmlns:a16="http://schemas.microsoft.com/office/drawing/2014/main" id="{4DBFD890-41A5-1E99-CAEC-C90B80D25A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3039" y="5467871"/>
                  <a:ext cx="201890" cy="124919"/>
                </a:xfrm>
                <a:prstGeom prst="rect">
                  <a:avLst/>
                </a:prstGeom>
              </p:spPr>
            </p:pic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5C6F7F24-39BD-187D-F2A9-948EB0B04888}"/>
                    </a:ext>
                  </a:extLst>
                </p:cNvPr>
                <p:cNvSpPr/>
                <p:nvPr/>
              </p:nvSpPr>
              <p:spPr>
                <a:xfrm rot="19668672">
                  <a:off x="2281430" y="5511522"/>
                  <a:ext cx="58840" cy="228657"/>
                </a:xfrm>
                <a:custGeom>
                  <a:avLst/>
                  <a:gdLst>
                    <a:gd name="connsiteX0" fmla="*/ 0 w 296845"/>
                    <a:gd name="connsiteY0" fmla="*/ 0 h 518160"/>
                    <a:gd name="connsiteX1" fmla="*/ 279400 w 296845"/>
                    <a:gd name="connsiteY1" fmla="*/ 177800 h 518160"/>
                    <a:gd name="connsiteX2" fmla="*/ 243840 w 296845"/>
                    <a:gd name="connsiteY2" fmla="*/ 518160 h 518160"/>
                    <a:gd name="connsiteX0" fmla="*/ 0 w 345697"/>
                    <a:gd name="connsiteY0" fmla="*/ 0 h 518160"/>
                    <a:gd name="connsiteX1" fmla="*/ 335741 w 345697"/>
                    <a:gd name="connsiteY1" fmla="*/ 277069 h 518160"/>
                    <a:gd name="connsiteX2" fmla="*/ 243840 w 345697"/>
                    <a:gd name="connsiteY2" fmla="*/ 518160 h 518160"/>
                    <a:gd name="connsiteX0" fmla="*/ 0 w 325272"/>
                    <a:gd name="connsiteY0" fmla="*/ 0 h 518160"/>
                    <a:gd name="connsiteX1" fmla="*/ 313203 w 325272"/>
                    <a:gd name="connsiteY1" fmla="*/ 205375 h 518160"/>
                    <a:gd name="connsiteX2" fmla="*/ 243840 w 325272"/>
                    <a:gd name="connsiteY2" fmla="*/ 518160 h 518160"/>
                    <a:gd name="connsiteX0" fmla="*/ 0 w 366737"/>
                    <a:gd name="connsiteY0" fmla="*/ 0 h 518160"/>
                    <a:gd name="connsiteX1" fmla="*/ 358280 w 366737"/>
                    <a:gd name="connsiteY1" fmla="*/ 238465 h 518160"/>
                    <a:gd name="connsiteX2" fmla="*/ 243840 w 366737"/>
                    <a:gd name="connsiteY2" fmla="*/ 518160 h 518160"/>
                    <a:gd name="connsiteX0" fmla="*/ 0 w 296843"/>
                    <a:gd name="connsiteY0" fmla="*/ 0 h 518160"/>
                    <a:gd name="connsiteX1" fmla="*/ 279396 w 296843"/>
                    <a:gd name="connsiteY1" fmla="*/ 232950 h 518160"/>
                    <a:gd name="connsiteX2" fmla="*/ 243840 w 296843"/>
                    <a:gd name="connsiteY2" fmla="*/ 518160 h 51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843" h="518160">
                      <a:moveTo>
                        <a:pt x="0" y="0"/>
                      </a:moveTo>
                      <a:cubicBezTo>
                        <a:pt x="119380" y="45720"/>
                        <a:pt x="238756" y="146590"/>
                        <a:pt x="279396" y="232950"/>
                      </a:cubicBezTo>
                      <a:cubicBezTo>
                        <a:pt x="320036" y="319310"/>
                        <a:pt x="281940" y="391160"/>
                        <a:pt x="243840" y="518160"/>
                      </a:cubicBezTo>
                    </a:path>
                  </a:pathLst>
                </a:cu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sm" len="sm"/>
                  <a:tailEnd type="triangle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83" name="图片 82" descr="\documentclass{article}&#10;\usepackage{amsmath}&#10;\pagestyle{empty}&#10;\begin{document}&#10;&#10;$$x$$&#10;&#10;&#10;\end{document}" title="IguanaTex Bitmap Display">
                <a:extLst>
                  <a:ext uri="{FF2B5EF4-FFF2-40B4-BE49-F238E27FC236}">
                    <a16:creationId xmlns:a16="http://schemas.microsoft.com/office/drawing/2014/main" id="{D8348793-C878-0ED0-FA11-7CFC7BB47E4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9279" y="980784"/>
                <a:ext cx="128000" cy="114286"/>
              </a:xfrm>
              <a:prstGeom prst="rect">
                <a:avLst/>
              </a:prstGeom>
            </p:spPr>
          </p:pic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742C79CD-F65C-9C89-4319-47A0F50F9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84337" y="1329322"/>
                <a:ext cx="803238" cy="126455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图片 84" descr="\documentclass{article}&#10;\usepackage{amsmath}&#10;\pagestyle{empty}&#10;\begin{document}&#10;&#10;&#10;$$y$$&#10;&#10;\end{document}" title="IguanaTex Bitmap Display">
                <a:extLst>
                  <a:ext uri="{FF2B5EF4-FFF2-40B4-BE49-F238E27FC236}">
                    <a16:creationId xmlns:a16="http://schemas.microsoft.com/office/drawing/2014/main" id="{1A633E55-9901-80D1-B523-B091F93D8B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6553" y="1191523"/>
                <a:ext cx="111242" cy="152602"/>
              </a:xfrm>
              <a:prstGeom prst="rect">
                <a:avLst/>
              </a:prstGeom>
            </p:spPr>
          </p:pic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C405DA2D-C8ED-7293-0A2B-8E0B778DC2F9}"/>
                  </a:ext>
                </a:extLst>
              </p:cNvPr>
              <p:cNvCxnSpPr/>
              <p:nvPr/>
            </p:nvCxnSpPr>
            <p:spPr>
              <a:xfrm flipV="1">
                <a:off x="8272777" y="2081463"/>
                <a:ext cx="380597" cy="48992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图片 86" descr="\documentclass{article}&#10;\usepackage{amsmath}&#10;\pagestyle{empty}&#10;\begin{document}&#10;&#10;$$\beta$$&#10;&#10;&#10;\end{document}" title="IguanaTex Bitmap Display">
                <a:extLst>
                  <a:ext uri="{FF2B5EF4-FFF2-40B4-BE49-F238E27FC236}">
                    <a16:creationId xmlns:a16="http://schemas.microsoft.com/office/drawing/2014/main" id="{73D3DB9E-8A2C-3090-4297-36EF4FD60D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199" y="2048400"/>
                <a:ext cx="114300" cy="186359"/>
              </a:xfrm>
              <a:prstGeom prst="rect">
                <a:avLst/>
              </a:prstGeom>
            </p:spPr>
          </p:pic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26C3E5CF-439C-7FAB-9203-EFA9AE458D19}"/>
                  </a:ext>
                </a:extLst>
              </p:cNvPr>
              <p:cNvSpPr/>
              <p:nvPr/>
            </p:nvSpPr>
            <p:spPr>
              <a:xfrm rot="19668672">
                <a:off x="8602230" y="2188215"/>
                <a:ext cx="45719" cy="158296"/>
              </a:xfrm>
              <a:custGeom>
                <a:avLst/>
                <a:gdLst>
                  <a:gd name="connsiteX0" fmla="*/ 0 w 296845"/>
                  <a:gd name="connsiteY0" fmla="*/ 0 h 518160"/>
                  <a:gd name="connsiteX1" fmla="*/ 279400 w 296845"/>
                  <a:gd name="connsiteY1" fmla="*/ 177800 h 518160"/>
                  <a:gd name="connsiteX2" fmla="*/ 243840 w 296845"/>
                  <a:gd name="connsiteY2" fmla="*/ 518160 h 518160"/>
                  <a:gd name="connsiteX0" fmla="*/ 0 w 345697"/>
                  <a:gd name="connsiteY0" fmla="*/ 0 h 518160"/>
                  <a:gd name="connsiteX1" fmla="*/ 335741 w 345697"/>
                  <a:gd name="connsiteY1" fmla="*/ 277069 h 518160"/>
                  <a:gd name="connsiteX2" fmla="*/ 243840 w 345697"/>
                  <a:gd name="connsiteY2" fmla="*/ 518160 h 518160"/>
                  <a:gd name="connsiteX0" fmla="*/ 0 w 325272"/>
                  <a:gd name="connsiteY0" fmla="*/ 0 h 518160"/>
                  <a:gd name="connsiteX1" fmla="*/ 313203 w 325272"/>
                  <a:gd name="connsiteY1" fmla="*/ 205375 h 518160"/>
                  <a:gd name="connsiteX2" fmla="*/ 243840 w 325272"/>
                  <a:gd name="connsiteY2" fmla="*/ 518160 h 518160"/>
                  <a:gd name="connsiteX0" fmla="*/ 0 w 366737"/>
                  <a:gd name="connsiteY0" fmla="*/ 0 h 518160"/>
                  <a:gd name="connsiteX1" fmla="*/ 358280 w 366737"/>
                  <a:gd name="connsiteY1" fmla="*/ 238465 h 518160"/>
                  <a:gd name="connsiteX2" fmla="*/ 243840 w 366737"/>
                  <a:gd name="connsiteY2" fmla="*/ 518160 h 518160"/>
                  <a:gd name="connsiteX0" fmla="*/ 0 w 296843"/>
                  <a:gd name="connsiteY0" fmla="*/ 0 h 518160"/>
                  <a:gd name="connsiteX1" fmla="*/ 279396 w 296843"/>
                  <a:gd name="connsiteY1" fmla="*/ 232950 h 518160"/>
                  <a:gd name="connsiteX2" fmla="*/ 243840 w 296843"/>
                  <a:gd name="connsiteY2" fmla="*/ 518160 h 51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43" h="518160">
                    <a:moveTo>
                      <a:pt x="0" y="0"/>
                    </a:moveTo>
                    <a:cubicBezTo>
                      <a:pt x="119380" y="45720"/>
                      <a:pt x="238756" y="146590"/>
                      <a:pt x="279396" y="232950"/>
                    </a:cubicBezTo>
                    <a:cubicBezTo>
                      <a:pt x="320036" y="319310"/>
                      <a:pt x="281940" y="391160"/>
                      <a:pt x="243840" y="518160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 descr="\documentclass{article}&#10;\usepackage{amsmath}&#10;\pagestyle{empty}&#10;\begin{document}&#10;&#10;$$v$$&#10;&#10;&#10;\end{document}" title="IguanaTex Bitmap Display">
                <a:extLst>
                  <a:ext uri="{FF2B5EF4-FFF2-40B4-BE49-F238E27FC236}">
                    <a16:creationId xmlns:a16="http://schemas.microsoft.com/office/drawing/2014/main" id="{83C55751-59B8-183C-1107-0064A7AFA8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3789" y="1961774"/>
                <a:ext cx="113222" cy="114752"/>
              </a:xfrm>
              <a:prstGeom prst="rect">
                <a:avLst/>
              </a:prstGeom>
            </p:spPr>
          </p:pic>
          <p:sp>
            <p:nvSpPr>
              <p:cNvPr id="90" name="弧形 79">
                <a:extLst>
                  <a:ext uri="{FF2B5EF4-FFF2-40B4-BE49-F238E27FC236}">
                    <a16:creationId xmlns:a16="http://schemas.microsoft.com/office/drawing/2014/main" id="{829648BF-CAE0-C60C-7ED5-7069655E4126}"/>
                  </a:ext>
                </a:extLst>
              </p:cNvPr>
              <p:cNvSpPr/>
              <p:nvPr/>
            </p:nvSpPr>
            <p:spPr>
              <a:xfrm rot="16364418">
                <a:off x="8032816" y="2328331"/>
                <a:ext cx="399537" cy="360795"/>
              </a:xfrm>
              <a:custGeom>
                <a:avLst/>
                <a:gdLst>
                  <a:gd name="connsiteX0" fmla="*/ 304134 w 608269"/>
                  <a:gd name="connsiteY0" fmla="*/ 0 h 532639"/>
                  <a:gd name="connsiteX1" fmla="*/ 608269 w 608269"/>
                  <a:gd name="connsiteY1" fmla="*/ 266320 h 532639"/>
                  <a:gd name="connsiteX2" fmla="*/ 304135 w 608269"/>
                  <a:gd name="connsiteY2" fmla="*/ 266320 h 532639"/>
                  <a:gd name="connsiteX3" fmla="*/ 304134 w 608269"/>
                  <a:gd name="connsiteY3" fmla="*/ 0 h 532639"/>
                  <a:gd name="connsiteX0" fmla="*/ 304134 w 608269"/>
                  <a:gd name="connsiteY0" fmla="*/ 0 h 532639"/>
                  <a:gd name="connsiteX1" fmla="*/ 608269 w 608269"/>
                  <a:gd name="connsiteY1" fmla="*/ 266320 h 532639"/>
                  <a:gd name="connsiteX0" fmla="*/ 95402 w 399537"/>
                  <a:gd name="connsiteY0" fmla="*/ 0 h 360795"/>
                  <a:gd name="connsiteX1" fmla="*/ 399537 w 399537"/>
                  <a:gd name="connsiteY1" fmla="*/ 266320 h 360795"/>
                  <a:gd name="connsiteX2" fmla="*/ 0 w 399537"/>
                  <a:gd name="connsiteY2" fmla="*/ 360795 h 360795"/>
                  <a:gd name="connsiteX3" fmla="*/ 95402 w 399537"/>
                  <a:gd name="connsiteY3" fmla="*/ 0 h 360795"/>
                  <a:gd name="connsiteX0" fmla="*/ 95402 w 399537"/>
                  <a:gd name="connsiteY0" fmla="*/ 0 h 360795"/>
                  <a:gd name="connsiteX1" fmla="*/ 399537 w 399537"/>
                  <a:gd name="connsiteY1" fmla="*/ 266320 h 36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537" h="360795" stroke="0" extrusionOk="0">
                    <a:moveTo>
                      <a:pt x="95402" y="0"/>
                    </a:moveTo>
                    <a:cubicBezTo>
                      <a:pt x="263371" y="0"/>
                      <a:pt x="399537" y="119236"/>
                      <a:pt x="399537" y="266320"/>
                    </a:cubicBezTo>
                    <a:cubicBezTo>
                      <a:pt x="298159" y="266320"/>
                      <a:pt x="101378" y="360795"/>
                      <a:pt x="0" y="360795"/>
                    </a:cubicBezTo>
                    <a:cubicBezTo>
                      <a:pt x="0" y="272022"/>
                      <a:pt x="95402" y="88773"/>
                      <a:pt x="95402" y="0"/>
                    </a:cubicBezTo>
                    <a:close/>
                  </a:path>
                  <a:path w="399537" h="360795" fill="none">
                    <a:moveTo>
                      <a:pt x="95402" y="0"/>
                    </a:moveTo>
                    <a:cubicBezTo>
                      <a:pt x="263371" y="0"/>
                      <a:pt x="399537" y="119236"/>
                      <a:pt x="399537" y="266320"/>
                    </a:cubicBezTo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1" name="图片 90" descr="\documentclass{article}&#10;\usepackage{amsmath}&#10;\pagestyle{empty}&#10;\begin{document}&#10;&#10;$$w$$&#10;&#10;&#10;\end{document}" title="IguanaTex Bitmap Display">
                <a:extLst>
                  <a:ext uri="{FF2B5EF4-FFF2-40B4-BE49-F238E27FC236}">
                    <a16:creationId xmlns:a16="http://schemas.microsoft.com/office/drawing/2014/main" id="{763A8E50-B523-0CC0-6E6F-4D79D304772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0266" y="2464536"/>
                <a:ext cx="161318" cy="108999"/>
              </a:xfrm>
              <a:prstGeom prst="rect">
                <a:avLst/>
              </a:prstGeom>
            </p:spPr>
          </p:pic>
        </p:grpSp>
        <p:pic>
          <p:nvPicPr>
            <p:cNvPr id="129" name="图片 128" descr="\documentclass{article}&#10;\usepackage{amsmath}&#10;\pagestyle{empty}&#10;\begin{document}&#10;&#10;$$v_f$$&#10;&#10;&#10;\end{document}" title="IguanaTex Bitmap Display">
              <a:extLst>
                <a:ext uri="{FF2B5EF4-FFF2-40B4-BE49-F238E27FC236}">
                  <a16:creationId xmlns:a16="http://schemas.microsoft.com/office/drawing/2014/main" id="{8A10C651-DA04-E47C-81E7-A1D5347A3D1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179" y="593275"/>
              <a:ext cx="189273" cy="157084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C207D17F-F6E0-004A-FCBD-C0DDE25AAE54}"/>
              </a:ext>
            </a:extLst>
          </p:cNvPr>
          <p:cNvGrpSpPr/>
          <p:nvPr/>
        </p:nvGrpSpPr>
        <p:grpSpPr>
          <a:xfrm>
            <a:off x="5757510" y="4843478"/>
            <a:ext cx="3880597" cy="2483719"/>
            <a:chOff x="4390592" y="4605406"/>
            <a:chExt cx="3880597" cy="248371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F2AC4776-39A8-4239-1A44-34BE882C006F}"/>
                </a:ext>
              </a:extLst>
            </p:cNvPr>
            <p:cNvGrpSpPr/>
            <p:nvPr/>
          </p:nvGrpSpPr>
          <p:grpSpPr>
            <a:xfrm>
              <a:off x="4390592" y="4605406"/>
              <a:ext cx="3880597" cy="2483719"/>
              <a:chOff x="4390592" y="4302736"/>
              <a:chExt cx="3880597" cy="2483719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C051D0DB-A75B-7B7A-5360-2EC6F03FD6CB}"/>
                  </a:ext>
                </a:extLst>
              </p:cNvPr>
              <p:cNvGrpSpPr/>
              <p:nvPr/>
            </p:nvGrpSpPr>
            <p:grpSpPr>
              <a:xfrm>
                <a:off x="4390592" y="4484995"/>
                <a:ext cx="3880597" cy="2301460"/>
                <a:chOff x="4365927" y="4422001"/>
                <a:chExt cx="3880597" cy="2301460"/>
              </a:xfrm>
            </p:grpSpPr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25028B94-3BA2-4A21-851E-A8FF4AE75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40828" flipV="1">
                  <a:off x="4365927" y="4422001"/>
                  <a:ext cx="3327290" cy="2301460"/>
                </a:xfrm>
                <a:prstGeom prst="line">
                  <a:avLst/>
                </a:prstGeom>
                <a:ln w="19050">
                  <a:solidFill>
                    <a:schemeClr val="bg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C4A84CA6-5F5D-112B-12FF-2A6FA70207FA}"/>
                    </a:ext>
                  </a:extLst>
                </p:cNvPr>
                <p:cNvGrpSpPr/>
                <p:nvPr/>
              </p:nvGrpSpPr>
              <p:grpSpPr>
                <a:xfrm>
                  <a:off x="5414528" y="4841617"/>
                  <a:ext cx="2831996" cy="793154"/>
                  <a:chOff x="5414528" y="4841617"/>
                  <a:chExt cx="2831996" cy="793154"/>
                </a:xfrm>
              </p:grpSpPr>
              <p:cxnSp>
                <p:nvCxnSpPr>
                  <p:cNvPr id="138" name="直接箭头连接符 137">
                    <a:extLst>
                      <a:ext uri="{FF2B5EF4-FFF2-40B4-BE49-F238E27FC236}">
                        <a16:creationId xmlns:a16="http://schemas.microsoft.com/office/drawing/2014/main" id="{13EB6F7A-D7A5-954D-405A-45BE0542B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4528" y="5320707"/>
                    <a:ext cx="649918" cy="24970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9" name="图片 138" descr="\documentclass{article}&#10;\usepackage{amsmath}&#10;\pagestyle{empty}&#10;\begin{document}&#10;&#10;$$\beta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96B2E1EB-666F-B9B2-F6BA-CD34B961FEDC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6000" y="5393022"/>
                    <a:ext cx="96345" cy="157084"/>
                  </a:xfrm>
                  <a:prstGeom prst="rect">
                    <a:avLst/>
                  </a:prstGeom>
                </p:spPr>
              </p:pic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6E98736B-D196-1E1C-09AC-5BB1ABF42BA9}"/>
                      </a:ext>
                    </a:extLst>
                  </p:cNvPr>
                  <p:cNvSpPr/>
                  <p:nvPr/>
                </p:nvSpPr>
                <p:spPr>
                  <a:xfrm rot="109500">
                    <a:off x="5854808" y="5413749"/>
                    <a:ext cx="45719" cy="158296"/>
                  </a:xfrm>
                  <a:custGeom>
                    <a:avLst/>
                    <a:gdLst>
                      <a:gd name="connsiteX0" fmla="*/ 0 w 296845"/>
                      <a:gd name="connsiteY0" fmla="*/ 0 h 518160"/>
                      <a:gd name="connsiteX1" fmla="*/ 279400 w 296845"/>
                      <a:gd name="connsiteY1" fmla="*/ 177800 h 518160"/>
                      <a:gd name="connsiteX2" fmla="*/ 243840 w 296845"/>
                      <a:gd name="connsiteY2" fmla="*/ 518160 h 518160"/>
                      <a:gd name="connsiteX0" fmla="*/ 0 w 345697"/>
                      <a:gd name="connsiteY0" fmla="*/ 0 h 518160"/>
                      <a:gd name="connsiteX1" fmla="*/ 335741 w 345697"/>
                      <a:gd name="connsiteY1" fmla="*/ 277069 h 518160"/>
                      <a:gd name="connsiteX2" fmla="*/ 243840 w 345697"/>
                      <a:gd name="connsiteY2" fmla="*/ 518160 h 518160"/>
                      <a:gd name="connsiteX0" fmla="*/ 0 w 325272"/>
                      <a:gd name="connsiteY0" fmla="*/ 0 h 518160"/>
                      <a:gd name="connsiteX1" fmla="*/ 313203 w 325272"/>
                      <a:gd name="connsiteY1" fmla="*/ 205375 h 518160"/>
                      <a:gd name="connsiteX2" fmla="*/ 243840 w 325272"/>
                      <a:gd name="connsiteY2" fmla="*/ 518160 h 518160"/>
                      <a:gd name="connsiteX0" fmla="*/ 0 w 366737"/>
                      <a:gd name="connsiteY0" fmla="*/ 0 h 518160"/>
                      <a:gd name="connsiteX1" fmla="*/ 358280 w 366737"/>
                      <a:gd name="connsiteY1" fmla="*/ 238465 h 518160"/>
                      <a:gd name="connsiteX2" fmla="*/ 243840 w 366737"/>
                      <a:gd name="connsiteY2" fmla="*/ 518160 h 518160"/>
                      <a:gd name="connsiteX0" fmla="*/ 0 w 296843"/>
                      <a:gd name="connsiteY0" fmla="*/ 0 h 518160"/>
                      <a:gd name="connsiteX1" fmla="*/ 279396 w 296843"/>
                      <a:gd name="connsiteY1" fmla="*/ 232950 h 518160"/>
                      <a:gd name="connsiteX2" fmla="*/ 243840 w 296843"/>
                      <a:gd name="connsiteY2" fmla="*/ 51816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43" h="518160">
                        <a:moveTo>
                          <a:pt x="0" y="0"/>
                        </a:moveTo>
                        <a:cubicBezTo>
                          <a:pt x="119380" y="45720"/>
                          <a:pt x="238756" y="146590"/>
                          <a:pt x="279396" y="232950"/>
                        </a:cubicBezTo>
                        <a:cubicBezTo>
                          <a:pt x="320036" y="319310"/>
                          <a:pt x="281940" y="391160"/>
                          <a:pt x="243840" y="518160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triangle" w="sm" len="sm"/>
                    <a:tailEnd type="triangle" w="sm" len="sm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41" name="图片 140" descr="\documentclass{article}&#10;\usepackage{amsmath}&#10;\pagestyle{empty}&#10;\begin{document}&#10;&#10;$$v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157311B8-73A7-BF01-4421-7DEE4B02339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8944" y="5264414"/>
                    <a:ext cx="107225" cy="108674"/>
                  </a:xfrm>
                  <a:prstGeom prst="rect">
                    <a:avLst/>
                  </a:prstGeom>
                </p:spPr>
              </p:pic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60B8B71D-D901-FC6A-B30A-2F1925D415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2973" y="5053038"/>
                    <a:ext cx="6599" cy="247735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>
                    <a:extLst>
                      <a:ext uri="{FF2B5EF4-FFF2-40B4-BE49-F238E27FC236}">
                        <a16:creationId xmlns:a16="http://schemas.microsoft.com/office/drawing/2014/main" id="{5F5878EE-3A07-5901-123D-0AEC39536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26155" y="4971338"/>
                    <a:ext cx="596818" cy="60629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4" name="图片 153" descr="\documentclass{article}&#10;\usepackage{amsmath}&#10;\pagestyle{empty}&#10;\begin{document}&#10;&#10;$$v_f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72234D07-4B39-C6F6-10CC-65CA03F96C09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4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09063" y="4841617"/>
                    <a:ext cx="189273" cy="157084"/>
                  </a:xfrm>
                  <a:prstGeom prst="rect">
                    <a:avLst/>
                  </a:prstGeom>
                </p:spPr>
              </p:pic>
              <p:pic>
                <p:nvPicPr>
                  <p:cNvPr id="163" name="图片 162" descr="\documentclass{article}&#10;\usepackage{amsmath}&#10;\pagestyle{empty}&#10;\begin{document}&#10;&#10;$$x$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1BC3E615-CE01-78E7-AA1A-AA70EF4CEB0A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18524" y="5520485"/>
                    <a:ext cx="128000" cy="1142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3D24ED0-DD82-D99E-CF53-1925AEDAFFCE}"/>
                  </a:ext>
                </a:extLst>
              </p:cNvPr>
              <p:cNvGrpSpPr/>
              <p:nvPr/>
            </p:nvGrpSpPr>
            <p:grpSpPr>
              <a:xfrm>
                <a:off x="5439603" y="4302736"/>
                <a:ext cx="946850" cy="1351294"/>
                <a:chOff x="5439603" y="4302736"/>
                <a:chExt cx="946850" cy="1351294"/>
              </a:xfrm>
            </p:grpSpPr>
            <p:pic>
              <p:nvPicPr>
                <p:cNvPr id="167" name="图片 166" descr="\documentclass{article}&#10;\usepackage{amsmath}&#10;\pagestyle{empty}&#10;\begin{document}&#10;&#10;$$wl_f$$&#10;&#10;&#10;\end{document}" title="IguanaTex Bitmap Display">
                  <a:extLst>
                    <a:ext uri="{FF2B5EF4-FFF2-40B4-BE49-F238E27FC236}">
                      <a16:creationId xmlns:a16="http://schemas.microsoft.com/office/drawing/2014/main" id="{1E74F099-5487-08FE-4078-F77D42521D1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3609" y="5105554"/>
                  <a:ext cx="282844" cy="192475"/>
                </a:xfrm>
                <a:prstGeom prst="rect">
                  <a:avLst/>
                </a:prstGeom>
              </p:spPr>
            </p:pic>
            <p:sp>
              <p:nvSpPr>
                <p:cNvPr id="168" name="任意多边形: 形状 167">
                  <a:extLst>
                    <a:ext uri="{FF2B5EF4-FFF2-40B4-BE49-F238E27FC236}">
                      <a16:creationId xmlns:a16="http://schemas.microsoft.com/office/drawing/2014/main" id="{0E8C5012-6000-9305-FF48-8CC9679368AF}"/>
                    </a:ext>
                  </a:extLst>
                </p:cNvPr>
                <p:cNvSpPr/>
                <p:nvPr/>
              </p:nvSpPr>
              <p:spPr>
                <a:xfrm rot="119981">
                  <a:off x="5688049" y="5412170"/>
                  <a:ext cx="58840" cy="228657"/>
                </a:xfrm>
                <a:custGeom>
                  <a:avLst/>
                  <a:gdLst>
                    <a:gd name="connsiteX0" fmla="*/ 0 w 296845"/>
                    <a:gd name="connsiteY0" fmla="*/ 0 h 518160"/>
                    <a:gd name="connsiteX1" fmla="*/ 279400 w 296845"/>
                    <a:gd name="connsiteY1" fmla="*/ 177800 h 518160"/>
                    <a:gd name="connsiteX2" fmla="*/ 243840 w 296845"/>
                    <a:gd name="connsiteY2" fmla="*/ 518160 h 518160"/>
                    <a:gd name="connsiteX0" fmla="*/ 0 w 345697"/>
                    <a:gd name="connsiteY0" fmla="*/ 0 h 518160"/>
                    <a:gd name="connsiteX1" fmla="*/ 335741 w 345697"/>
                    <a:gd name="connsiteY1" fmla="*/ 277069 h 518160"/>
                    <a:gd name="connsiteX2" fmla="*/ 243840 w 345697"/>
                    <a:gd name="connsiteY2" fmla="*/ 518160 h 518160"/>
                    <a:gd name="connsiteX0" fmla="*/ 0 w 325272"/>
                    <a:gd name="connsiteY0" fmla="*/ 0 h 518160"/>
                    <a:gd name="connsiteX1" fmla="*/ 313203 w 325272"/>
                    <a:gd name="connsiteY1" fmla="*/ 205375 h 518160"/>
                    <a:gd name="connsiteX2" fmla="*/ 243840 w 325272"/>
                    <a:gd name="connsiteY2" fmla="*/ 518160 h 518160"/>
                    <a:gd name="connsiteX0" fmla="*/ 0 w 366737"/>
                    <a:gd name="connsiteY0" fmla="*/ 0 h 518160"/>
                    <a:gd name="connsiteX1" fmla="*/ 358280 w 366737"/>
                    <a:gd name="connsiteY1" fmla="*/ 238465 h 518160"/>
                    <a:gd name="connsiteX2" fmla="*/ 243840 w 366737"/>
                    <a:gd name="connsiteY2" fmla="*/ 518160 h 518160"/>
                    <a:gd name="connsiteX0" fmla="*/ 0 w 296843"/>
                    <a:gd name="connsiteY0" fmla="*/ 0 h 518160"/>
                    <a:gd name="connsiteX1" fmla="*/ 279396 w 296843"/>
                    <a:gd name="connsiteY1" fmla="*/ 232950 h 518160"/>
                    <a:gd name="connsiteX2" fmla="*/ 243840 w 296843"/>
                    <a:gd name="connsiteY2" fmla="*/ 518160 h 51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843" h="518160">
                      <a:moveTo>
                        <a:pt x="0" y="0"/>
                      </a:moveTo>
                      <a:cubicBezTo>
                        <a:pt x="119380" y="45720"/>
                        <a:pt x="238756" y="146590"/>
                        <a:pt x="279396" y="232950"/>
                      </a:cubicBezTo>
                      <a:cubicBezTo>
                        <a:pt x="320036" y="319310"/>
                        <a:pt x="281940" y="391160"/>
                        <a:pt x="243840" y="518160"/>
                      </a:cubicBezTo>
                    </a:path>
                  </a:pathLst>
                </a:cu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sm" len="sm"/>
                  <a:tailEnd type="triangle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0" name="图片 169" descr="\documentclass{article}&#10;\usepackage{amsmath}&#10;\pagestyle{empty}&#10;\begin{document}&#10;&#10;$$\theta$$&#10;&#10;&#10;\end{document}" title="IguanaTex Bitmap Display">
                  <a:extLst>
                    <a:ext uri="{FF2B5EF4-FFF2-40B4-BE49-F238E27FC236}">
                      <a16:creationId xmlns:a16="http://schemas.microsoft.com/office/drawing/2014/main" id="{02256AEA-1B1B-6E6E-140A-53BE67B51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1546" y="5327408"/>
                  <a:ext cx="78469" cy="133397"/>
                </a:xfrm>
                <a:prstGeom prst="rect">
                  <a:avLst/>
                </a:prstGeom>
              </p:spPr>
            </p:pic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6091D983-0174-FECA-D715-7CECDB9E8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9603" y="4302736"/>
                  <a:ext cx="649508" cy="1351294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任意多边形: 形状 173">
                  <a:extLst>
                    <a:ext uri="{FF2B5EF4-FFF2-40B4-BE49-F238E27FC236}">
                      <a16:creationId xmlns:a16="http://schemas.microsoft.com/office/drawing/2014/main" id="{62E6067C-7882-C636-4523-80A0E489F83D}"/>
                    </a:ext>
                  </a:extLst>
                </p:cNvPr>
                <p:cNvSpPr/>
                <p:nvPr/>
              </p:nvSpPr>
              <p:spPr>
                <a:xfrm rot="19838882">
                  <a:off x="5846878" y="4930132"/>
                  <a:ext cx="58840" cy="228657"/>
                </a:xfrm>
                <a:custGeom>
                  <a:avLst/>
                  <a:gdLst>
                    <a:gd name="connsiteX0" fmla="*/ 0 w 296845"/>
                    <a:gd name="connsiteY0" fmla="*/ 0 h 518160"/>
                    <a:gd name="connsiteX1" fmla="*/ 279400 w 296845"/>
                    <a:gd name="connsiteY1" fmla="*/ 177800 h 518160"/>
                    <a:gd name="connsiteX2" fmla="*/ 243840 w 296845"/>
                    <a:gd name="connsiteY2" fmla="*/ 518160 h 518160"/>
                    <a:gd name="connsiteX0" fmla="*/ 0 w 345697"/>
                    <a:gd name="connsiteY0" fmla="*/ 0 h 518160"/>
                    <a:gd name="connsiteX1" fmla="*/ 335741 w 345697"/>
                    <a:gd name="connsiteY1" fmla="*/ 277069 h 518160"/>
                    <a:gd name="connsiteX2" fmla="*/ 243840 w 345697"/>
                    <a:gd name="connsiteY2" fmla="*/ 518160 h 518160"/>
                    <a:gd name="connsiteX0" fmla="*/ 0 w 325272"/>
                    <a:gd name="connsiteY0" fmla="*/ 0 h 518160"/>
                    <a:gd name="connsiteX1" fmla="*/ 313203 w 325272"/>
                    <a:gd name="connsiteY1" fmla="*/ 205375 h 518160"/>
                    <a:gd name="connsiteX2" fmla="*/ 243840 w 325272"/>
                    <a:gd name="connsiteY2" fmla="*/ 518160 h 518160"/>
                    <a:gd name="connsiteX0" fmla="*/ 0 w 366737"/>
                    <a:gd name="connsiteY0" fmla="*/ 0 h 518160"/>
                    <a:gd name="connsiteX1" fmla="*/ 358280 w 366737"/>
                    <a:gd name="connsiteY1" fmla="*/ 238465 h 518160"/>
                    <a:gd name="connsiteX2" fmla="*/ 243840 w 366737"/>
                    <a:gd name="connsiteY2" fmla="*/ 518160 h 518160"/>
                    <a:gd name="connsiteX0" fmla="*/ 0 w 296843"/>
                    <a:gd name="connsiteY0" fmla="*/ 0 h 518160"/>
                    <a:gd name="connsiteX1" fmla="*/ 279396 w 296843"/>
                    <a:gd name="connsiteY1" fmla="*/ 232950 h 518160"/>
                    <a:gd name="connsiteX2" fmla="*/ 243840 w 296843"/>
                    <a:gd name="connsiteY2" fmla="*/ 518160 h 51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843" h="518160">
                      <a:moveTo>
                        <a:pt x="0" y="0"/>
                      </a:moveTo>
                      <a:cubicBezTo>
                        <a:pt x="119380" y="45720"/>
                        <a:pt x="238756" y="146590"/>
                        <a:pt x="279396" y="232950"/>
                      </a:cubicBezTo>
                      <a:cubicBezTo>
                        <a:pt x="320036" y="319310"/>
                        <a:pt x="281940" y="391160"/>
                        <a:pt x="243840" y="518160"/>
                      </a:cubicBezTo>
                    </a:path>
                  </a:pathLst>
                </a:cu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triangle" w="sm" len="sm"/>
                  <a:tailEnd type="triangle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79" name="图片 178" descr="\documentclass{article}&#10;\usepackage{amsmath}&#10;\pagestyle{empty}&#10;\begin{document}&#10;&#10;$$\alpha_r$$&#10;&#10;&#10;\end{document}" title="IguanaTex Bitmap Display">
              <a:extLst>
                <a:ext uri="{FF2B5EF4-FFF2-40B4-BE49-F238E27FC236}">
                  <a16:creationId xmlns:a16="http://schemas.microsoft.com/office/drawing/2014/main" id="{0EA9675F-BEF8-B0E6-9FB6-DD42F2B2BF0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43">
              <a:off x="5847958" y="5178081"/>
              <a:ext cx="152659" cy="94457"/>
            </a:xfrm>
            <a:prstGeom prst="rect">
              <a:avLst/>
            </a:prstGeom>
          </p:spPr>
        </p:pic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803F43C7-F083-5261-125E-7432A28058B1}"/>
                </a:ext>
              </a:extLst>
            </p:cNvPr>
            <p:cNvSpPr/>
            <p:nvPr/>
          </p:nvSpPr>
          <p:spPr>
            <a:xfrm rot="19824182">
              <a:off x="6258399" y="4754504"/>
              <a:ext cx="288500" cy="1307440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3" name="图片 182" descr="\documentclass{article}&#10;\usepackage{amsmath}&#10;\pagestyle{empty}&#10;\begin{document}&#10;&#10;&#10;$$\delta_f$$&#10;&#10;\end{document}" title="IguanaTex Bitmap Display">
              <a:extLst>
                <a:ext uri="{FF2B5EF4-FFF2-40B4-BE49-F238E27FC236}">
                  <a16:creationId xmlns:a16="http://schemas.microsoft.com/office/drawing/2014/main" id="{22E5DAFA-A4DC-9316-ED24-2E0D09B0E9A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449" y="5179351"/>
              <a:ext cx="153995" cy="185014"/>
            </a:xfrm>
            <a:prstGeom prst="rect">
              <a:avLst/>
            </a:prstGeom>
          </p:spPr>
        </p:pic>
      </p:grpSp>
      <p:pic>
        <p:nvPicPr>
          <p:cNvPr id="190" name="图片 189">
            <a:extLst>
              <a:ext uri="{FF2B5EF4-FFF2-40B4-BE49-F238E27FC236}">
                <a16:creationId xmlns:a16="http://schemas.microsoft.com/office/drawing/2014/main" id="{C664401D-0DE3-B20C-0C0B-2C6D4040D43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238956" y="3913471"/>
            <a:ext cx="1473276" cy="908097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B8077C61-32E8-EF05-E65F-4573A832EB05}"/>
              </a:ext>
            </a:extLst>
          </p:cNvPr>
          <p:cNvGrpSpPr/>
          <p:nvPr/>
        </p:nvGrpSpPr>
        <p:grpSpPr>
          <a:xfrm>
            <a:off x="5168804" y="275364"/>
            <a:ext cx="5050871" cy="400110"/>
            <a:chOff x="4540102" y="163464"/>
            <a:chExt cx="5050871" cy="400110"/>
          </a:xfrm>
        </p:grpSpPr>
        <p:pic>
          <p:nvPicPr>
            <p:cNvPr id="191" name="图片 190" descr="\documentclass{article}&#10;\usepackage{amsmath}&#10;\pagestyle{empty}&#10;\begin{document}&#10;&#10;$$F_{yr}$$&#10;&#10;&#10;\end{document}" title="IguanaTex Bitmap Display">
              <a:extLst>
                <a:ext uri="{FF2B5EF4-FFF2-40B4-BE49-F238E27FC236}">
                  <a16:creationId xmlns:a16="http://schemas.microsoft.com/office/drawing/2014/main" id="{FE062292-B368-B4F5-4CC7-C838CC678D8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102" y="288534"/>
              <a:ext cx="277749" cy="193945"/>
            </a:xfrm>
            <a:prstGeom prst="rect">
              <a:avLst/>
            </a:prstGeom>
          </p:spPr>
        </p:pic>
        <p:pic>
          <p:nvPicPr>
            <p:cNvPr id="192" name="图片 191" descr="\documentclass{article}&#10;\usepackage{amsmath}&#10;\pagestyle{empty}&#10;\begin{document}&#10;&#10;$$F_{yf}$$&#10;&#10;&#10;\end{document}" title="IguanaTex Bitmap Display">
              <a:extLst>
                <a:ext uri="{FF2B5EF4-FFF2-40B4-BE49-F238E27FC236}">
                  <a16:creationId xmlns:a16="http://schemas.microsoft.com/office/drawing/2014/main" id="{BE405A45-EE8E-CA69-7001-50B7D9CFBF0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345" y="282146"/>
              <a:ext cx="276657" cy="184438"/>
            </a:xfrm>
            <a:prstGeom prst="rect">
              <a:avLst/>
            </a:prstGeom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BD70A8A0-C2A4-56F3-849F-CC5B6CE35419}"/>
                </a:ext>
              </a:extLst>
            </p:cNvPr>
            <p:cNvSpPr txBox="1"/>
            <p:nvPr/>
          </p:nvSpPr>
          <p:spPr>
            <a:xfrm>
              <a:off x="5254244" y="163464"/>
              <a:ext cx="4336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6" name="图片 195">
            <a:extLst>
              <a:ext uri="{FF2B5EF4-FFF2-40B4-BE49-F238E27FC236}">
                <a16:creationId xmlns:a16="http://schemas.microsoft.com/office/drawing/2014/main" id="{51C818F0-856F-2208-4ECB-FB5AEAD5547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336146" y="1627633"/>
            <a:ext cx="2449596" cy="667026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A19FAB07-6395-603A-0A04-5DE2FB7DAAE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218990" y="5364627"/>
            <a:ext cx="1765391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5B24F55-FC28-EF5C-AE38-8DDA3248CE74}"/>
              </a:ext>
            </a:extLst>
          </p:cNvPr>
          <p:cNvGrpSpPr/>
          <p:nvPr/>
        </p:nvGrpSpPr>
        <p:grpSpPr>
          <a:xfrm>
            <a:off x="1459795" y="994378"/>
            <a:ext cx="2788818" cy="4066156"/>
            <a:chOff x="978068" y="1107215"/>
            <a:chExt cx="2788818" cy="4066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E5AB32-40B0-E28C-E078-BF6D4DD81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195" y="1986834"/>
              <a:ext cx="2051155" cy="22162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8C54D6-8895-71B8-C39B-B450B056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195" y="1107215"/>
              <a:ext cx="2749691" cy="63503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7FFDA4-5A9F-C6E6-F437-8A0D3641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68" y="4500236"/>
              <a:ext cx="1168460" cy="673135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2EDB1A7-D196-279D-4925-739821461BDC}"/>
              </a:ext>
            </a:extLst>
          </p:cNvPr>
          <p:cNvSpPr txBox="1"/>
          <p:nvPr/>
        </p:nvSpPr>
        <p:spPr>
          <a:xfrm>
            <a:off x="4060724" y="209924"/>
            <a:ext cx="407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 Model in most Cases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DF1D97-E642-6B0F-E9B6-15BAB84DFC40}"/>
              </a:ext>
            </a:extLst>
          </p:cNvPr>
          <p:cNvGrpSpPr/>
          <p:nvPr/>
        </p:nvGrpSpPr>
        <p:grpSpPr>
          <a:xfrm>
            <a:off x="5607025" y="955939"/>
            <a:ext cx="5816899" cy="4951562"/>
            <a:chOff x="5595703" y="1158017"/>
            <a:chExt cx="5816899" cy="495156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C8DD846-96C1-5A9B-56BA-497A15E4E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5703" y="1158017"/>
              <a:ext cx="5816899" cy="26671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97CDBC8-9D7B-C70D-F594-7ECB45A8C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5703" y="1521073"/>
              <a:ext cx="3327571" cy="119386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18B5DED-BBAF-CCE9-B905-8A59E4889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5703" y="2924564"/>
              <a:ext cx="1809843" cy="225436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4CC8F10-23FF-9BD8-9C1B-5FE4A0616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5703" y="5388560"/>
              <a:ext cx="1168460" cy="67313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A04B76A-B669-AFB2-CDF2-0490D6581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3814" y="5290387"/>
              <a:ext cx="1282766" cy="819192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DDFF775A-5D84-D46F-853A-06F5DBDD0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8489" y="5952353"/>
            <a:ext cx="6515435" cy="30481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0923046-204C-2C43-F005-961CB9A98EA2}"/>
              </a:ext>
            </a:extLst>
          </p:cNvPr>
          <p:cNvSpPr/>
          <p:nvPr/>
        </p:nvSpPr>
        <p:spPr>
          <a:xfrm>
            <a:off x="3000050" y="4098433"/>
            <a:ext cx="1365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89018AE-E97E-E696-21FC-32BDB73F8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204" y="4256119"/>
            <a:ext cx="1511378" cy="38737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DC96CE3-C2E6-4FE4-866E-2B17919EE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6608" y="4658836"/>
            <a:ext cx="1854295" cy="387370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AC9C16BE-45CA-6DAE-5A02-F9771689F5A7}"/>
              </a:ext>
            </a:extLst>
          </p:cNvPr>
          <p:cNvSpPr/>
          <p:nvPr/>
        </p:nvSpPr>
        <p:spPr>
          <a:xfrm>
            <a:off x="4185070" y="2852948"/>
            <a:ext cx="1040043" cy="18148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4CE87E1-43E7-4306-A4AF-D94E749B13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8489" y="6253806"/>
            <a:ext cx="2375022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9E3A7C-50D3-9EE6-FA1F-E4F270EAE348}"/>
              </a:ext>
            </a:extLst>
          </p:cNvPr>
          <p:cNvSpPr txBox="1"/>
          <p:nvPr/>
        </p:nvSpPr>
        <p:spPr>
          <a:xfrm>
            <a:off x="4162072" y="271406"/>
            <a:ext cx="354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Frenet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坐标系下车辆误差模型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04CFCC-6223-5E3C-56AC-2CECA4701A70}"/>
              </a:ext>
            </a:extLst>
          </p:cNvPr>
          <p:cNvGrpSpPr/>
          <p:nvPr/>
        </p:nvGrpSpPr>
        <p:grpSpPr>
          <a:xfrm>
            <a:off x="1158848" y="4023735"/>
            <a:ext cx="3776262" cy="1931339"/>
            <a:chOff x="1391488" y="1272011"/>
            <a:chExt cx="3776262" cy="193133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2EFC09-980D-4BD5-33B3-DF2F680E6656}"/>
                </a:ext>
              </a:extLst>
            </p:cNvPr>
            <p:cNvSpPr txBox="1"/>
            <p:nvPr/>
          </p:nvSpPr>
          <p:spPr>
            <a:xfrm>
              <a:off x="1391488" y="1272011"/>
              <a:ext cx="37762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一切推导都是为了推出下面这三个公式：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3A91AED-8E5A-4560-1398-41FACD967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891" y="1779255"/>
              <a:ext cx="2321275" cy="1424095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5B5BF6-A879-CEAD-503C-E4AC3ABB8A66}"/>
              </a:ext>
            </a:extLst>
          </p:cNvPr>
          <p:cNvGrpSpPr/>
          <p:nvPr/>
        </p:nvGrpSpPr>
        <p:grpSpPr>
          <a:xfrm>
            <a:off x="6438763" y="969816"/>
            <a:ext cx="4825265" cy="1987712"/>
            <a:chOff x="6368964" y="1572787"/>
            <a:chExt cx="4825265" cy="198771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B375BB8-A857-E655-4833-A4D171DBB2A2}"/>
                </a:ext>
              </a:extLst>
            </p:cNvPr>
            <p:cNvGrpSpPr/>
            <p:nvPr/>
          </p:nvGrpSpPr>
          <p:grpSpPr>
            <a:xfrm>
              <a:off x="6368964" y="1572787"/>
              <a:ext cx="4825265" cy="1987712"/>
              <a:chOff x="5746990" y="1423951"/>
              <a:chExt cx="4825265" cy="198771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68595D-F2A1-36ED-D41B-76C955C48CBB}"/>
                  </a:ext>
                </a:extLst>
              </p:cNvPr>
              <p:cNvSpPr txBox="1"/>
              <p:nvPr/>
            </p:nvSpPr>
            <p:spPr>
              <a:xfrm>
                <a:off x="5746990" y="1423951"/>
                <a:ext cx="48252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Frenet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坐标系与笛卡尔坐标系的转换，主要是为了推出如下两个式子</a:t>
                </a:r>
                <a:r>
                  <a:rPr lang="zh-CN" altLang="en-US" sz="1600" dirty="0"/>
                  <a:t>：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253DD4-EA7F-328D-EAC4-DC3A4CEBD081}"/>
                  </a:ext>
                </a:extLst>
              </p:cNvPr>
              <p:cNvSpPr txBox="1"/>
              <p:nvPr/>
            </p:nvSpPr>
            <p:spPr>
              <a:xfrm>
                <a:off x="5746991" y="2826888"/>
                <a:ext cx="48252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不过无论如何，都要进行笛卡尔坐标系和直角坐标系的推导，才能深刻理解。</a:t>
                </a: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C80AEB1-EAE5-E781-04E4-A7B61C7C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298" y="2468067"/>
              <a:ext cx="1422473" cy="31116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DA31AE9-AD6B-A5E7-671C-8E194F53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8432" y="2462219"/>
              <a:ext cx="1079555" cy="381020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5F151E8-8A27-D813-B356-9695E2CA3B63}"/>
              </a:ext>
            </a:extLst>
          </p:cNvPr>
          <p:cNvGrpSpPr/>
          <p:nvPr/>
        </p:nvGrpSpPr>
        <p:grpSpPr>
          <a:xfrm>
            <a:off x="6151841" y="4023735"/>
            <a:ext cx="5694531" cy="888264"/>
            <a:chOff x="6151841" y="4023735"/>
            <a:chExt cx="5694531" cy="8882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C3EF1A-557C-154A-C91A-3AEDE12B123E}"/>
                </a:ext>
              </a:extLst>
            </p:cNvPr>
            <p:cNvSpPr txBox="1"/>
            <p:nvPr/>
          </p:nvSpPr>
          <p:spPr>
            <a:xfrm>
              <a:off x="6151841" y="4023735"/>
              <a:ext cx="5694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现在先假设，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已经从直角坐标系中推导出了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如下的式子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1DFD7A7-01BC-6836-9DCE-E3B8AFB12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8337" y="4553829"/>
              <a:ext cx="1422473" cy="311166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30A6A58-EA1F-85C0-7846-4554B210D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965" y="4530979"/>
              <a:ext cx="1079555" cy="381020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A953F61-D5B7-5777-F743-21BD2EA07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37" y="1308370"/>
            <a:ext cx="2133710" cy="244487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3BD8404-35CC-0F81-32D3-A5AD0A136C3C}"/>
              </a:ext>
            </a:extLst>
          </p:cNvPr>
          <p:cNvSpPr txBox="1"/>
          <p:nvPr/>
        </p:nvSpPr>
        <p:spPr>
          <a:xfrm>
            <a:off x="1424237" y="969816"/>
            <a:ext cx="324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经典的车辆误差模型如下：</a:t>
            </a:r>
          </a:p>
        </p:txBody>
      </p:sp>
    </p:spTree>
    <p:extLst>
      <p:ext uri="{BB962C8B-B14F-4D97-AF65-F5344CB8AC3E}">
        <p14:creationId xmlns:p14="http://schemas.microsoft.com/office/powerpoint/2010/main" val="31436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6003DDD-63CD-2A49-1B33-73B135E76D01}"/>
              </a:ext>
            </a:extLst>
          </p:cNvPr>
          <p:cNvGrpSpPr/>
          <p:nvPr/>
        </p:nvGrpSpPr>
        <p:grpSpPr>
          <a:xfrm rot="10566679">
            <a:off x="8995259" y="1609160"/>
            <a:ext cx="83569" cy="71597"/>
            <a:chOff x="6581201" y="3326133"/>
            <a:chExt cx="83569" cy="71597"/>
          </a:xfrm>
        </p:grpSpPr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360FAC4-E0A8-9C68-3F88-A2C680B5FAFE}"/>
                </a:ext>
              </a:extLst>
            </p:cNvPr>
            <p:cNvCxnSpPr>
              <a:cxnSpLocks/>
            </p:cNvCxnSpPr>
            <p:nvPr/>
          </p:nvCxnSpPr>
          <p:spPr>
            <a:xfrm rot="19780690">
              <a:off x="6581201" y="3348441"/>
              <a:ext cx="7521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60CF7AF-0F48-61FD-A87B-139D755B0C3E}"/>
                </a:ext>
              </a:extLst>
            </p:cNvPr>
            <p:cNvCxnSpPr>
              <a:cxnSpLocks/>
            </p:cNvCxnSpPr>
            <p:nvPr/>
          </p:nvCxnSpPr>
          <p:spPr>
            <a:xfrm rot="19780690">
              <a:off x="6663900" y="3326133"/>
              <a:ext cx="870" cy="7159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FEE7D50-59F2-3503-5441-1A3528887A32}"/>
              </a:ext>
            </a:extLst>
          </p:cNvPr>
          <p:cNvGrpSpPr/>
          <p:nvPr/>
        </p:nvGrpSpPr>
        <p:grpSpPr>
          <a:xfrm>
            <a:off x="8374544" y="4384459"/>
            <a:ext cx="3310726" cy="2288522"/>
            <a:chOff x="1527643" y="2860459"/>
            <a:chExt cx="3310726" cy="2288522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78C9DCA-5225-57B3-24BC-5F8A28804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624" y="4573200"/>
              <a:ext cx="2117509" cy="1058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图片 162" descr="\documentclass{article}&#10;\usepackage{amsmath}&#10;\pagestyle{empty}&#10;\begin{document}&#10;&#10;&#10;$$\theta_r$$&#10;&#10;\end{document}" title="IguanaTex Bitmap Display">
              <a:extLst>
                <a:ext uri="{FF2B5EF4-FFF2-40B4-BE49-F238E27FC236}">
                  <a16:creationId xmlns:a16="http://schemas.microsoft.com/office/drawing/2014/main" id="{4358C11E-6E83-2F86-6A93-660804FC6FAE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198" y="4361688"/>
              <a:ext cx="137998" cy="174213"/>
            </a:xfrm>
            <a:prstGeom prst="rect">
              <a:avLst/>
            </a:prstGeom>
          </p:spPr>
        </p:pic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4EA24E7-65D6-81F4-4B50-4F924AC6EF04}"/>
                </a:ext>
              </a:extLst>
            </p:cNvPr>
            <p:cNvSpPr/>
            <p:nvPr/>
          </p:nvSpPr>
          <p:spPr>
            <a:xfrm>
              <a:off x="3046609" y="4393318"/>
              <a:ext cx="86928" cy="18096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3D47E4D-678B-CD92-1D89-B50BEADAE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107" y="3063651"/>
              <a:ext cx="3003467" cy="208533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图片 167" descr="\documentclass{article}&#10;\usepackage{amsmath}&#10;\pagestyle{empty}&#10;\begin{document}&#10;&#10;$$x$$&#10;&#10;&#10;\end{document}" title="IguanaTex Bitmap Display">
              <a:extLst>
                <a:ext uri="{FF2B5EF4-FFF2-40B4-BE49-F238E27FC236}">
                  <a16:creationId xmlns:a16="http://schemas.microsoft.com/office/drawing/2014/main" id="{106A8EA3-113D-A9DF-8D31-483EE0AA001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369" y="2949365"/>
              <a:ext cx="128000" cy="114286"/>
            </a:xfrm>
            <a:prstGeom prst="rect">
              <a:avLst/>
            </a:prstGeom>
          </p:spPr>
        </p:pic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B1C24D55-EF97-9F9E-8187-BCF313EE73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1415" y="3319237"/>
              <a:ext cx="803238" cy="126455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图片 169" descr="\documentclass{article}&#10;\usepackage{amsmath}&#10;\pagestyle{empty}&#10;\begin{document}&#10;&#10;&#10;$$y$$&#10;&#10;\end{document}" title="IguanaTex Bitmap Display">
              <a:extLst>
                <a:ext uri="{FF2B5EF4-FFF2-40B4-BE49-F238E27FC236}">
                  <a16:creationId xmlns:a16="http://schemas.microsoft.com/office/drawing/2014/main" id="{56BE9F43-2FF2-E044-1FD1-9AE9E642BEA3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643" y="3160104"/>
              <a:ext cx="111242" cy="152602"/>
            </a:xfrm>
            <a:prstGeom prst="rect">
              <a:avLst/>
            </a:prstGeom>
          </p:spPr>
        </p:pic>
        <p:pic>
          <p:nvPicPr>
            <p:cNvPr id="171" name="图片 170" descr="\documentclass{article}&#10;\usepackage{amsmath}&#10;\pagestyle{empty}&#10;\begin{document}&#10;&#10;$$\psi$$&#10;&#10;&#10;\end{document}" title="IguanaTex Bitmap Display">
              <a:extLst>
                <a:ext uri="{FF2B5EF4-FFF2-40B4-BE49-F238E27FC236}">
                  <a16:creationId xmlns:a16="http://schemas.microsoft.com/office/drawing/2014/main" id="{F3FD1393-451F-66DC-6565-99CE90D1BD49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04" y="4164725"/>
              <a:ext cx="105891" cy="154684"/>
            </a:xfrm>
            <a:prstGeom prst="rect">
              <a:avLst/>
            </a:prstGeom>
          </p:spPr>
        </p:pic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7A564A09-1903-D264-2B35-7553C4EE0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1091" y="3830474"/>
              <a:ext cx="2133264" cy="74786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8CC63930-ABD0-BF03-7BAC-2A57C1990331}"/>
                </a:ext>
              </a:extLst>
            </p:cNvPr>
            <p:cNvSpPr/>
            <p:nvPr/>
          </p:nvSpPr>
          <p:spPr>
            <a:xfrm>
              <a:off x="3396560" y="3964575"/>
              <a:ext cx="245460" cy="616486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6D18F3FD-9AB7-AB06-4017-D091C5BA8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786" y="3562773"/>
              <a:ext cx="1473045" cy="102319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1B1D2423-0D1C-79B2-96FE-7817DE3594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5299" y="3079970"/>
              <a:ext cx="337826" cy="51700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图片 202" descr="\documentclass{article}&#10;\usepackage{amsmath}&#10;\pagestyle{empty}&#10;\begin{document}&#10;&#10;&#10;$$v_x$$&#10;&#10;\end{document}" title="IguanaTex Bitmap Display">
              <a:extLst>
                <a:ext uri="{FF2B5EF4-FFF2-40B4-BE49-F238E27FC236}">
                  <a16:creationId xmlns:a16="http://schemas.microsoft.com/office/drawing/2014/main" id="{E05AF579-4ED4-0AB6-0CB1-6B7517DD636D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910" y="3547927"/>
              <a:ext cx="219429" cy="150857"/>
            </a:xfrm>
            <a:prstGeom prst="rect">
              <a:avLst/>
            </a:prstGeom>
          </p:spPr>
        </p:pic>
        <p:pic>
          <p:nvPicPr>
            <p:cNvPr id="206" name="图片 205" descr="\documentclass{article}&#10;\usepackage{amsmath}&#10;\pagestyle{empty}&#10;\begin{document}&#10;&#10;&#10;$$v_y$$&#10;&#10;\end{document}" title="IguanaTex Bitmap Display">
              <a:extLst>
                <a:ext uri="{FF2B5EF4-FFF2-40B4-BE49-F238E27FC236}">
                  <a16:creationId xmlns:a16="http://schemas.microsoft.com/office/drawing/2014/main" id="{81CDD3FF-18B0-0231-8FF2-DFB118A5E711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555" y="3011846"/>
              <a:ext cx="216381" cy="185905"/>
            </a:xfrm>
            <a:prstGeom prst="rect">
              <a:avLst/>
            </a:prstGeom>
          </p:spPr>
        </p:pic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B9F08666-2F6D-FEDC-7300-F18CAC34B34A}"/>
                </a:ext>
              </a:extLst>
            </p:cNvPr>
            <p:cNvGrpSpPr/>
            <p:nvPr/>
          </p:nvGrpSpPr>
          <p:grpSpPr>
            <a:xfrm>
              <a:off x="2442766" y="4457308"/>
              <a:ext cx="83569" cy="71597"/>
              <a:chOff x="6581201" y="3326133"/>
              <a:chExt cx="83569" cy="71597"/>
            </a:xfrm>
          </p:grpSpPr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13F8FD51-EF7E-FAC2-2E11-7785BC2C81DE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581201" y="3348441"/>
                <a:ext cx="7521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7C0F4B8D-E631-4E20-C32A-E0FDD220A456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663900" y="3326133"/>
                <a:ext cx="870" cy="715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5295B948-8424-A0CD-BBF4-CFD215688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1899" y="3022941"/>
              <a:ext cx="1112981" cy="15448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9" name="图片 228" descr="\documentclass{article}&#10;\usepackage{amsmath}&#10;\pagestyle{empty}&#10;\begin{document}&#10;&#10;$$v$$&#10;&#10;&#10;\end{document}" title="IguanaTex Bitmap Display">
              <a:extLst>
                <a:ext uri="{FF2B5EF4-FFF2-40B4-BE49-F238E27FC236}">
                  <a16:creationId xmlns:a16="http://schemas.microsoft.com/office/drawing/2014/main" id="{BF59F773-38F0-7298-1BEF-A16347B66170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290" y="2860459"/>
              <a:ext cx="113222" cy="114752"/>
            </a:xfrm>
            <a:prstGeom prst="rect">
              <a:avLst/>
            </a:prstGeom>
          </p:spPr>
        </p:pic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60E1AA75-4BD1-C1D8-E37F-789193C023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5105" y="3076616"/>
              <a:ext cx="341178" cy="997752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70D20597-A616-92EF-61FA-454612510D8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45" y="3599206"/>
              <a:ext cx="143540" cy="428201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33FC7A64-1961-E45B-8763-3B6550F94087}"/>
                </a:ext>
              </a:extLst>
            </p:cNvPr>
            <p:cNvGrpSpPr/>
            <p:nvPr/>
          </p:nvGrpSpPr>
          <p:grpSpPr>
            <a:xfrm>
              <a:off x="3872338" y="3469674"/>
              <a:ext cx="83569" cy="71597"/>
              <a:chOff x="6581201" y="3326133"/>
              <a:chExt cx="83569" cy="71597"/>
            </a:xfrm>
          </p:grpSpPr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ABBB930F-023C-9524-6E49-3903A26586B6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581201" y="3348441"/>
                <a:ext cx="7521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0CB4E0F2-19D5-A756-C485-317DF3072DB4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663900" y="3326133"/>
                <a:ext cx="870" cy="715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B70430CE-FBC5-84F0-A180-76167A4B3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3425" y="3579422"/>
              <a:ext cx="166646" cy="582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1BEE644B-616C-7863-8FBE-797CACA26904}"/>
                </a:ext>
              </a:extLst>
            </p:cNvPr>
            <p:cNvGrpSpPr/>
            <p:nvPr/>
          </p:nvGrpSpPr>
          <p:grpSpPr>
            <a:xfrm rot="833722">
              <a:off x="4042763" y="3947398"/>
              <a:ext cx="62410" cy="55982"/>
              <a:chOff x="6581201" y="3326133"/>
              <a:chExt cx="83569" cy="71597"/>
            </a:xfrm>
          </p:grpSpPr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3E4186FF-C50D-84B7-3BD3-F1B248BE7683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581201" y="3348441"/>
                <a:ext cx="7521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44452EDA-DF63-110F-5AD1-AC8C8E51BB39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663900" y="3326133"/>
                <a:ext cx="870" cy="715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1808B49D-F8B9-265B-5D36-3680405114EB}"/>
                </a:ext>
              </a:extLst>
            </p:cNvPr>
            <p:cNvGrpSpPr/>
            <p:nvPr/>
          </p:nvGrpSpPr>
          <p:grpSpPr>
            <a:xfrm rot="818004">
              <a:off x="3881618" y="3997618"/>
              <a:ext cx="62410" cy="55982"/>
              <a:chOff x="6581201" y="3326133"/>
              <a:chExt cx="83569" cy="71597"/>
            </a:xfrm>
          </p:grpSpPr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B082E384-A118-9E7D-7E36-E4BEDB8FE559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581201" y="3348441"/>
                <a:ext cx="7521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F2F84AE-BBD4-56C9-CF7A-F6AFD0B2E61B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663900" y="3326133"/>
                <a:ext cx="870" cy="715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967E3B0E-7842-BB4C-487D-79AFC775B13D}"/>
                </a:ext>
              </a:extLst>
            </p:cNvPr>
            <p:cNvGrpSpPr/>
            <p:nvPr/>
          </p:nvGrpSpPr>
          <p:grpSpPr>
            <a:xfrm rot="871403">
              <a:off x="3733375" y="3567194"/>
              <a:ext cx="62410" cy="55982"/>
              <a:chOff x="6581201" y="3326133"/>
              <a:chExt cx="83569" cy="71597"/>
            </a:xfrm>
          </p:grpSpPr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BA75E71-C573-DC10-0E64-B737C9906467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581201" y="3348441"/>
                <a:ext cx="75212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E6FB63AB-0DE2-EA56-F00F-86C8EFB1397B}"/>
                  </a:ext>
                </a:extLst>
              </p:cNvPr>
              <p:cNvCxnSpPr>
                <a:cxnSpLocks/>
              </p:cNvCxnSpPr>
              <p:nvPr/>
            </p:nvCxnSpPr>
            <p:spPr>
              <a:xfrm rot="19780690">
                <a:off x="6663900" y="3326133"/>
                <a:ext cx="870" cy="715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BF828455-2A87-1CE7-4C7E-B55AFE3120E8}"/>
                </a:ext>
              </a:extLst>
            </p:cNvPr>
            <p:cNvSpPr/>
            <p:nvPr/>
          </p:nvSpPr>
          <p:spPr>
            <a:xfrm rot="20401062">
              <a:off x="2905573" y="4014937"/>
              <a:ext cx="89209" cy="208861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5" name="图片 274" descr="\documentclass{article}&#10;\usepackage{amsmath}&#10;\pagestyle{empty}&#10;\begin{document}&#10;&#10;$$\beta$$&#10;&#10;&#10;\end{document}" title="IguanaTex Bitmap Display">
              <a:extLst>
                <a:ext uri="{FF2B5EF4-FFF2-40B4-BE49-F238E27FC236}">
                  <a16:creationId xmlns:a16="http://schemas.microsoft.com/office/drawing/2014/main" id="{FCD7FBFC-F22B-1248-979C-CC73276D9AA0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889" y="3889625"/>
              <a:ext cx="114300" cy="186359"/>
            </a:xfrm>
            <a:prstGeom prst="rect">
              <a:avLst/>
            </a:prstGeom>
          </p:spPr>
        </p:pic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D8CE34E1-A2EB-ADA2-4BDC-86A0209FDDA4}"/>
              </a:ext>
            </a:extLst>
          </p:cNvPr>
          <p:cNvGrpSpPr/>
          <p:nvPr/>
        </p:nvGrpSpPr>
        <p:grpSpPr>
          <a:xfrm>
            <a:off x="5310828" y="268917"/>
            <a:ext cx="6349915" cy="6007382"/>
            <a:chOff x="5584729" y="560488"/>
            <a:chExt cx="6349915" cy="6007382"/>
          </a:xfrm>
        </p:grpSpPr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676BB4A4-75CD-D6E3-10EF-C4B7D2A5615E}"/>
                </a:ext>
              </a:extLst>
            </p:cNvPr>
            <p:cNvGrpSpPr/>
            <p:nvPr/>
          </p:nvGrpSpPr>
          <p:grpSpPr>
            <a:xfrm>
              <a:off x="5584729" y="560488"/>
              <a:ext cx="6349915" cy="6007382"/>
              <a:chOff x="5171114" y="222990"/>
              <a:chExt cx="6349915" cy="6007382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6FFB619C-27C1-9C99-635B-9A0BCCB96414}"/>
                  </a:ext>
                </a:extLst>
              </p:cNvPr>
              <p:cNvGrpSpPr/>
              <p:nvPr/>
            </p:nvGrpSpPr>
            <p:grpSpPr>
              <a:xfrm>
                <a:off x="5171114" y="222990"/>
                <a:ext cx="6349915" cy="6007382"/>
                <a:chOff x="5171114" y="222990"/>
                <a:chExt cx="6349915" cy="6007382"/>
              </a:xfrm>
            </p:grpSpPr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FE318268-F18F-9347-F742-A8490FC2534A}"/>
                    </a:ext>
                  </a:extLst>
                </p:cNvPr>
                <p:cNvGrpSpPr/>
                <p:nvPr/>
              </p:nvGrpSpPr>
              <p:grpSpPr>
                <a:xfrm>
                  <a:off x="5171114" y="222990"/>
                  <a:ext cx="6349915" cy="6007382"/>
                  <a:chOff x="5171114" y="222990"/>
                  <a:chExt cx="6349915" cy="6007382"/>
                </a:xfrm>
              </p:grpSpPr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0A22B017-BD68-10EF-6856-AABF478E8E79}"/>
                      </a:ext>
                    </a:extLst>
                  </p:cNvPr>
                  <p:cNvGrpSpPr/>
                  <p:nvPr/>
                </p:nvGrpSpPr>
                <p:grpSpPr>
                  <a:xfrm>
                    <a:off x="5171114" y="222990"/>
                    <a:ext cx="6349915" cy="6007382"/>
                    <a:chOff x="4718580" y="753481"/>
                    <a:chExt cx="6349915" cy="6007382"/>
                  </a:xfrm>
                </p:grpSpPr>
                <p:grpSp>
                  <p:nvGrpSpPr>
                    <p:cNvPr id="6" name="组合 5">
                      <a:extLst>
                        <a:ext uri="{FF2B5EF4-FFF2-40B4-BE49-F238E27FC236}">
                          <a16:creationId xmlns:a16="http://schemas.microsoft.com/office/drawing/2014/main" id="{A9D8BAAE-830B-1430-EDF0-5C4AAF7FF1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8580" y="753481"/>
                      <a:ext cx="5434681" cy="6007382"/>
                      <a:chOff x="4795362" y="1461585"/>
                      <a:chExt cx="5434681" cy="6007382"/>
                    </a:xfrm>
                  </p:grpSpPr>
                  <p:grpSp>
                    <p:nvGrpSpPr>
                      <p:cNvPr id="7" name="组合 6">
                        <a:extLst>
                          <a:ext uri="{FF2B5EF4-FFF2-40B4-BE49-F238E27FC236}">
                            <a16:creationId xmlns:a16="http://schemas.microsoft.com/office/drawing/2014/main" id="{A95316AA-838F-6FC5-4A20-BF5A93E08C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95362" y="1461585"/>
                        <a:ext cx="5434681" cy="6007382"/>
                        <a:chOff x="4795362" y="1461585"/>
                        <a:chExt cx="5434681" cy="6007382"/>
                      </a:xfrm>
                    </p:grpSpPr>
                    <p:grpSp>
                      <p:nvGrpSpPr>
                        <p:cNvPr id="17" name="组合 16">
                          <a:extLst>
                            <a:ext uri="{FF2B5EF4-FFF2-40B4-BE49-F238E27FC236}">
                              <a16:creationId xmlns:a16="http://schemas.microsoft.com/office/drawing/2014/main" id="{67AD4A95-B25A-736D-4A6F-F994E7E1C3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5362" y="1461585"/>
                          <a:ext cx="5434681" cy="6007382"/>
                          <a:chOff x="-441236" y="1514213"/>
                          <a:chExt cx="5434681" cy="6007382"/>
                        </a:xfrm>
                      </p:grpSpPr>
                      <p:grpSp>
                        <p:nvGrpSpPr>
                          <p:cNvPr id="19" name="组合 18">
                            <a:extLst>
                              <a:ext uri="{FF2B5EF4-FFF2-40B4-BE49-F238E27FC236}">
                                <a16:creationId xmlns:a16="http://schemas.microsoft.com/office/drawing/2014/main" id="{43390DED-C332-DC4E-1860-955E3D33FB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41236" y="1514213"/>
                            <a:ext cx="5434681" cy="6007382"/>
                            <a:chOff x="168364" y="1216037"/>
                            <a:chExt cx="5434681" cy="6007382"/>
                          </a:xfrm>
                        </p:grpSpPr>
                        <p:grpSp>
                          <p:nvGrpSpPr>
                            <p:cNvPr id="27" name="组合 26">
                              <a:extLst>
                                <a:ext uri="{FF2B5EF4-FFF2-40B4-BE49-F238E27FC236}">
                                  <a16:creationId xmlns:a16="http://schemas.microsoft.com/office/drawing/2014/main" id="{435BFEEE-0813-6D7C-812F-129A3C4672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68364" y="1216037"/>
                              <a:ext cx="5434681" cy="6007382"/>
                              <a:chOff x="257264" y="815987"/>
                              <a:chExt cx="5434681" cy="6007382"/>
                            </a:xfrm>
                          </p:grpSpPr>
                          <p:sp>
                            <p:nvSpPr>
                              <p:cNvPr id="30" name="矩形: 圆角 29">
                                <a:extLst>
                                  <a:ext uri="{FF2B5EF4-FFF2-40B4-BE49-F238E27FC236}">
                                    <a16:creationId xmlns:a16="http://schemas.microsoft.com/office/drawing/2014/main" id="{8F607A39-6780-9F69-F730-B4D0E2A789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9625944">
                                <a:off x="1961332" y="3376320"/>
                                <a:ext cx="451936" cy="225711"/>
                              </a:xfrm>
                              <a:prstGeom prst="roundRect">
                                <a:avLst/>
                              </a:prstGeom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3">
                                  <a:shade val="50000"/>
                                </a:schemeClr>
                              </a:lnRef>
                              <a:fillRef idx="1">
                                <a:schemeClr val="accent3"/>
                              </a:fillRef>
                              <a:effectRef idx="0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32" name="任意多边形: 形状 31">
                                <a:extLst>
                                  <a:ext uri="{FF2B5EF4-FFF2-40B4-BE49-F238E27FC236}">
                                    <a16:creationId xmlns:a16="http://schemas.microsoft.com/office/drawing/2014/main" id="{DC9126DF-61CC-C204-ADB7-87E41AB267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38435" y="2438827"/>
                                <a:ext cx="105891" cy="269403"/>
                              </a:xfrm>
                              <a:custGeom>
                                <a:avLst/>
                                <a:gdLst>
                                  <a:gd name="connsiteX0" fmla="*/ 0 w 296845"/>
                                  <a:gd name="connsiteY0" fmla="*/ 0 h 518160"/>
                                  <a:gd name="connsiteX1" fmla="*/ 279400 w 296845"/>
                                  <a:gd name="connsiteY1" fmla="*/ 177800 h 518160"/>
                                  <a:gd name="connsiteX2" fmla="*/ 243840 w 296845"/>
                                  <a:gd name="connsiteY2" fmla="*/ 518160 h 518160"/>
                                  <a:gd name="connsiteX0" fmla="*/ 0 w 345697"/>
                                  <a:gd name="connsiteY0" fmla="*/ 0 h 518160"/>
                                  <a:gd name="connsiteX1" fmla="*/ 335741 w 345697"/>
                                  <a:gd name="connsiteY1" fmla="*/ 277069 h 518160"/>
                                  <a:gd name="connsiteX2" fmla="*/ 243840 w 345697"/>
                                  <a:gd name="connsiteY2" fmla="*/ 518160 h 518160"/>
                                  <a:gd name="connsiteX0" fmla="*/ 0 w 325272"/>
                                  <a:gd name="connsiteY0" fmla="*/ 0 h 518160"/>
                                  <a:gd name="connsiteX1" fmla="*/ 313203 w 325272"/>
                                  <a:gd name="connsiteY1" fmla="*/ 205375 h 518160"/>
                                  <a:gd name="connsiteX2" fmla="*/ 243840 w 325272"/>
                                  <a:gd name="connsiteY2" fmla="*/ 518160 h 518160"/>
                                  <a:gd name="connsiteX0" fmla="*/ 0 w 366737"/>
                                  <a:gd name="connsiteY0" fmla="*/ 0 h 518160"/>
                                  <a:gd name="connsiteX1" fmla="*/ 358280 w 366737"/>
                                  <a:gd name="connsiteY1" fmla="*/ 238465 h 518160"/>
                                  <a:gd name="connsiteX2" fmla="*/ 243840 w 366737"/>
                                  <a:gd name="connsiteY2" fmla="*/ 518160 h 518160"/>
                                  <a:gd name="connsiteX0" fmla="*/ 0 w 296843"/>
                                  <a:gd name="connsiteY0" fmla="*/ 0 h 518160"/>
                                  <a:gd name="connsiteX1" fmla="*/ 279396 w 296843"/>
                                  <a:gd name="connsiteY1" fmla="*/ 232950 h 518160"/>
                                  <a:gd name="connsiteX2" fmla="*/ 243840 w 296843"/>
                                  <a:gd name="connsiteY2" fmla="*/ 518160 h 51816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</a:cxnLst>
                                <a:rect l="l" t="t" r="r" b="b"/>
                                <a:pathLst>
                                  <a:path w="296843" h="518160">
                                    <a:moveTo>
                                      <a:pt x="0" y="0"/>
                                    </a:moveTo>
                                    <a:cubicBezTo>
                                      <a:pt x="119380" y="45720"/>
                                      <a:pt x="238756" y="146590"/>
                                      <a:pt x="279396" y="232950"/>
                                    </a:cubicBezTo>
                                    <a:cubicBezTo>
                                      <a:pt x="320036" y="319310"/>
                                      <a:pt x="281940" y="391160"/>
                                      <a:pt x="243840" y="518160"/>
                                    </a:cubicBezTo>
                                  </a:path>
                                </a:pathLst>
                              </a:cu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solid"/>
                                <a:round/>
                                <a:headEnd type="triangle" w="sm" len="sm"/>
                                <a:tailEnd type="triangle" w="sm" len="sm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pic>
                            <p:nvPicPr>
                              <p:cNvPr id="33" name="图片 32" descr="\documentclass{article}&#10;\usepackage{amsmath}&#10;\pagestyle{empty}&#10;\begin{document}&#10;&#10;$$\psi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4E48A82B-1CFE-2D20-1FE6-80CD599345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8"/>
                                </p:custDataLst>
                              </p:nvPr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59413" y="2470502"/>
                                <a:ext cx="105891" cy="15468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34" name="直接箭头连接符 33">
                                <a:extLst>
                                  <a:ext uri="{FF2B5EF4-FFF2-40B4-BE49-F238E27FC236}">
                                    <a16:creationId xmlns:a16="http://schemas.microsoft.com/office/drawing/2014/main" id="{E63A1040-BE3C-A3E8-7EE2-0867EB1BA66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1742586" y="2783846"/>
                                <a:ext cx="472123" cy="714851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35" name="图片 34" descr="\documentclass{article}&#10;\usepackage{amsmath}&#10;\pagestyle{empty}&#10;\begin{document}&#10;&#10;$$F_{yr}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976F1535-5F34-BFA6-615F-FAFC1694637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9"/>
                                </p:custDataLst>
                              </p:nvPr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00898" y="2552745"/>
                                <a:ext cx="277749" cy="19394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grpSp>
                            <p:nvGrpSpPr>
                              <p:cNvPr id="36" name="组合 35">
                                <a:extLst>
                                  <a:ext uri="{FF2B5EF4-FFF2-40B4-BE49-F238E27FC236}">
                                    <a16:creationId xmlns:a16="http://schemas.microsoft.com/office/drawing/2014/main" id="{B9061FFE-EED0-581A-7CA0-3E94126074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20274728">
                                <a:off x="3248016" y="1599398"/>
                                <a:ext cx="922032" cy="929363"/>
                                <a:chOff x="3110446" y="639629"/>
                                <a:chExt cx="922032" cy="929363"/>
                              </a:xfrm>
                            </p:grpSpPr>
                            <p:sp>
                              <p:nvSpPr>
                                <p:cNvPr id="56" name="矩形: 圆角 55">
                                  <a:extLst>
                                    <a:ext uri="{FF2B5EF4-FFF2-40B4-BE49-F238E27FC236}">
                                      <a16:creationId xmlns:a16="http://schemas.microsoft.com/office/drawing/2014/main" id="{E3A7D1F2-6806-B1D1-C486-D36786ECDDC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18716830">
                                  <a:off x="3693655" y="1230168"/>
                                  <a:ext cx="451936" cy="225711"/>
                                </a:xfrm>
                                <a:prstGeom prst="roundRect">
                                  <a:avLst/>
                                </a:prstGeom>
                                <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3">
                                    <a:shade val="50000"/>
                                  </a:schemeClr>
                                </a:lnRef>
                                <a:fillRef idx="1">
                                  <a:schemeClr val="accent3"/>
                                </a:fillRef>
                                <a:effectRef idx="0">
                                  <a:schemeClr val="accent3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cxnSp>
                              <p:nvCxnSpPr>
                                <p:cNvPr id="57" name="直接箭头连接符 56">
                                  <a:extLst>
                                    <a:ext uri="{FF2B5EF4-FFF2-40B4-BE49-F238E27FC236}">
                                      <a16:creationId xmlns:a16="http://schemas.microsoft.com/office/drawing/2014/main" id="{BCC9BD9D-DE2B-2486-1D58-5755E8D23EB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3399334" y="842477"/>
                                  <a:ext cx="502741" cy="513797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pic>
                              <p:nvPicPr>
                                <p:cNvPr id="58" name="图片 57" descr="\documentclass{article}&#10;\usepackage{amsmath}&#10;\pagestyle{empty}&#10;\begin{document}&#10;&#10;$$F_{yf}$$&#10;&#10;&#10;\end{document}" title="IguanaTex Bitmap Display">
                                  <a:extLst>
                                    <a:ext uri="{FF2B5EF4-FFF2-40B4-BE49-F238E27FC236}">
                                      <a16:creationId xmlns:a16="http://schemas.microsoft.com/office/drawing/2014/main" id="{D04EE5FE-13A1-EF04-13D6-16931AD8761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>
                                  <p:custDataLst>
                                    <p:tags r:id="rId18"/>
                                  </p:custDataLst>
                                </p:nvPr>
                              </p:nvPicPr>
                              <p:blipFill>
                                <a:blip r:embed="rId3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110446" y="639629"/>
                                  <a:ext cx="276657" cy="18443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7" name="图片 36" descr="\documentclass{article}&#10;\usepackage{amsmath}&#10;\pagestyle{empty}&#10;\begin{document}&#10;&#10;&#10;$$\delta_f$$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8312C10E-987E-74EA-2E8F-4085FF7036E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0"/>
                                </p:custDataLst>
                              </p:nvPr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29076" y="1078749"/>
                                <a:ext cx="153995" cy="18501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38" name="直接连接符 37">
                                <a:extLst>
                                  <a:ext uri="{FF2B5EF4-FFF2-40B4-BE49-F238E27FC236}">
                                    <a16:creationId xmlns:a16="http://schemas.microsoft.com/office/drawing/2014/main" id="{1B5B7801-F7E9-210C-C1CC-AB2A2CAAFB3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190860" y="1193800"/>
                                <a:ext cx="3327290" cy="2301460"/>
                              </a:xfrm>
                              <a:prstGeom prst="line">
                                <a:avLst/>
                              </a:prstGeom>
                              <a:ln w="1905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直接连接符 38">
                                <a:extLst>
                                  <a:ext uri="{FF2B5EF4-FFF2-40B4-BE49-F238E27FC236}">
                                    <a16:creationId xmlns:a16="http://schemas.microsoft.com/office/drawing/2014/main" id="{0EA31404-3D05-03DE-E65F-A79E1EFECC5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097033" y="1132812"/>
                                <a:ext cx="407388" cy="1051682"/>
                              </a:xfrm>
                              <a:prstGeom prst="line">
                                <a:avLst/>
                              </a:prstGeom>
                              <a:ln w="1905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0" name="任意多边形: 形状 39">
                                <a:extLst>
                                  <a:ext uri="{FF2B5EF4-FFF2-40B4-BE49-F238E27FC236}">
                                    <a16:creationId xmlns:a16="http://schemas.microsoft.com/office/drawing/2014/main" id="{3884CA6F-A1AD-40F4-6AEE-8445B43E34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9193284">
                                <a:off x="4643492" y="1104519"/>
                                <a:ext cx="153986" cy="597166"/>
                              </a:xfrm>
                              <a:custGeom>
                                <a:avLst/>
                                <a:gdLst>
                                  <a:gd name="connsiteX0" fmla="*/ 0 w 296845"/>
                                  <a:gd name="connsiteY0" fmla="*/ 0 h 518160"/>
                                  <a:gd name="connsiteX1" fmla="*/ 279400 w 296845"/>
                                  <a:gd name="connsiteY1" fmla="*/ 177800 h 518160"/>
                                  <a:gd name="connsiteX2" fmla="*/ 243840 w 296845"/>
                                  <a:gd name="connsiteY2" fmla="*/ 518160 h 518160"/>
                                  <a:gd name="connsiteX0" fmla="*/ 0 w 345697"/>
                                  <a:gd name="connsiteY0" fmla="*/ 0 h 518160"/>
                                  <a:gd name="connsiteX1" fmla="*/ 335741 w 345697"/>
                                  <a:gd name="connsiteY1" fmla="*/ 277069 h 518160"/>
                                  <a:gd name="connsiteX2" fmla="*/ 243840 w 345697"/>
                                  <a:gd name="connsiteY2" fmla="*/ 518160 h 518160"/>
                                  <a:gd name="connsiteX0" fmla="*/ 0 w 325272"/>
                                  <a:gd name="connsiteY0" fmla="*/ 0 h 518160"/>
                                  <a:gd name="connsiteX1" fmla="*/ 313203 w 325272"/>
                                  <a:gd name="connsiteY1" fmla="*/ 205375 h 518160"/>
                                  <a:gd name="connsiteX2" fmla="*/ 243840 w 325272"/>
                                  <a:gd name="connsiteY2" fmla="*/ 518160 h 518160"/>
                                  <a:gd name="connsiteX0" fmla="*/ 0 w 366737"/>
                                  <a:gd name="connsiteY0" fmla="*/ 0 h 518160"/>
                                  <a:gd name="connsiteX1" fmla="*/ 358280 w 366737"/>
                                  <a:gd name="connsiteY1" fmla="*/ 238465 h 518160"/>
                                  <a:gd name="connsiteX2" fmla="*/ 243840 w 366737"/>
                                  <a:gd name="connsiteY2" fmla="*/ 518160 h 518160"/>
                                  <a:gd name="connsiteX0" fmla="*/ 0 w 296843"/>
                                  <a:gd name="connsiteY0" fmla="*/ 0 h 518160"/>
                                  <a:gd name="connsiteX1" fmla="*/ 279396 w 296843"/>
                                  <a:gd name="connsiteY1" fmla="*/ 232950 h 518160"/>
                                  <a:gd name="connsiteX2" fmla="*/ 243840 w 296843"/>
                                  <a:gd name="connsiteY2" fmla="*/ 518160 h 51816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</a:cxnLst>
                                <a:rect l="l" t="t" r="r" b="b"/>
                                <a:pathLst>
                                  <a:path w="296843" h="518160">
                                    <a:moveTo>
                                      <a:pt x="0" y="0"/>
                                    </a:moveTo>
                                    <a:cubicBezTo>
                                      <a:pt x="119380" y="45720"/>
                                      <a:pt x="238756" y="146590"/>
                                      <a:pt x="279396" y="232950"/>
                                    </a:cubicBezTo>
                                    <a:cubicBezTo>
                                      <a:pt x="320036" y="319310"/>
                                      <a:pt x="281940" y="391160"/>
                                      <a:pt x="243840" y="518160"/>
                                    </a:cubicBezTo>
                                  </a:path>
                                </a:pathLst>
                              </a:cu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solid"/>
                                <a:round/>
                                <a:headEnd type="triangle" w="sm" len="sm"/>
                                <a:tailEnd type="triangle" w="sm" len="sm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cxnSp>
                            <p:nvCxnSpPr>
                              <p:cNvPr id="41" name="直接连接符 40">
                                <a:extLst>
                                  <a:ext uri="{FF2B5EF4-FFF2-40B4-BE49-F238E27FC236}">
                                    <a16:creationId xmlns:a16="http://schemas.microsoft.com/office/drawing/2014/main" id="{77BD72B6-0511-2FEE-E25A-E145FFD0928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104174" y="958850"/>
                                <a:ext cx="1064726" cy="1207717"/>
                              </a:xfrm>
                              <a:prstGeom prst="line">
                                <a:avLst/>
                              </a:prstGeom>
                              <a:ln w="1905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2" name="任意多边形: 形状 41">
                                <a:extLst>
                                  <a:ext uri="{FF2B5EF4-FFF2-40B4-BE49-F238E27FC236}">
                                    <a16:creationId xmlns:a16="http://schemas.microsoft.com/office/drawing/2014/main" id="{10306962-C49B-1232-8663-63DF37FDCA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9668672">
                                <a:off x="4456392" y="1360783"/>
                                <a:ext cx="96056" cy="276932"/>
                              </a:xfrm>
                              <a:custGeom>
                                <a:avLst/>
                                <a:gdLst>
                                  <a:gd name="connsiteX0" fmla="*/ 0 w 296845"/>
                                  <a:gd name="connsiteY0" fmla="*/ 0 h 518160"/>
                                  <a:gd name="connsiteX1" fmla="*/ 279400 w 296845"/>
                                  <a:gd name="connsiteY1" fmla="*/ 177800 h 518160"/>
                                  <a:gd name="connsiteX2" fmla="*/ 243840 w 296845"/>
                                  <a:gd name="connsiteY2" fmla="*/ 518160 h 518160"/>
                                  <a:gd name="connsiteX0" fmla="*/ 0 w 345697"/>
                                  <a:gd name="connsiteY0" fmla="*/ 0 h 518160"/>
                                  <a:gd name="connsiteX1" fmla="*/ 335741 w 345697"/>
                                  <a:gd name="connsiteY1" fmla="*/ 277069 h 518160"/>
                                  <a:gd name="connsiteX2" fmla="*/ 243840 w 345697"/>
                                  <a:gd name="connsiteY2" fmla="*/ 518160 h 518160"/>
                                  <a:gd name="connsiteX0" fmla="*/ 0 w 325272"/>
                                  <a:gd name="connsiteY0" fmla="*/ 0 h 518160"/>
                                  <a:gd name="connsiteX1" fmla="*/ 313203 w 325272"/>
                                  <a:gd name="connsiteY1" fmla="*/ 205375 h 518160"/>
                                  <a:gd name="connsiteX2" fmla="*/ 243840 w 325272"/>
                                  <a:gd name="connsiteY2" fmla="*/ 518160 h 518160"/>
                                  <a:gd name="connsiteX0" fmla="*/ 0 w 366737"/>
                                  <a:gd name="connsiteY0" fmla="*/ 0 h 518160"/>
                                  <a:gd name="connsiteX1" fmla="*/ 358280 w 366737"/>
                                  <a:gd name="connsiteY1" fmla="*/ 238465 h 518160"/>
                                  <a:gd name="connsiteX2" fmla="*/ 243840 w 366737"/>
                                  <a:gd name="connsiteY2" fmla="*/ 518160 h 518160"/>
                                  <a:gd name="connsiteX0" fmla="*/ 0 w 296843"/>
                                  <a:gd name="connsiteY0" fmla="*/ 0 h 518160"/>
                                  <a:gd name="connsiteX1" fmla="*/ 279396 w 296843"/>
                                  <a:gd name="connsiteY1" fmla="*/ 232950 h 518160"/>
                                  <a:gd name="connsiteX2" fmla="*/ 243840 w 296843"/>
                                  <a:gd name="connsiteY2" fmla="*/ 518160 h 51816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</a:cxnLst>
                                <a:rect l="l" t="t" r="r" b="b"/>
                                <a:pathLst>
                                  <a:path w="296843" h="518160">
                                    <a:moveTo>
                                      <a:pt x="0" y="0"/>
                                    </a:moveTo>
                                    <a:cubicBezTo>
                                      <a:pt x="119380" y="45720"/>
                                      <a:pt x="238756" y="146590"/>
                                      <a:pt x="279396" y="232950"/>
                                    </a:cubicBezTo>
                                    <a:cubicBezTo>
                                      <a:pt x="320036" y="319310"/>
                                      <a:pt x="281940" y="391160"/>
                                      <a:pt x="243840" y="518160"/>
                                    </a:cubicBezTo>
                                  </a:path>
                                </a:pathLst>
                              </a:cu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solid"/>
                                <a:round/>
                                <a:headEnd type="triangle" w="sm" len="sm"/>
                                <a:tailEnd type="triangle" w="sm" len="sm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pic>
                            <p:nvPicPr>
                              <p:cNvPr id="43" name="图片 42" descr="\documentclass{article}&#10;\usepackage{amsmath}&#10;\pagestyle{empty}&#10;\begin{document}&#10;&#10;$$\alpha_f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66BABD21-FB04-22E5-809E-2439851156C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1"/>
                                </p:custDataLst>
                              </p:nvPr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17002" y="1325006"/>
                                <a:ext cx="200359" cy="14294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图片 43" descr="\documentclass{article}&#10;\usepackage{amsmath}&#10;\pagestyle{empty}&#10;\begin{document}&#10;&#10;$$v_f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EDD9BB93-2F06-9A29-7CD5-105D7D9BEB8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2"/>
                                </p:custDataLst>
                              </p:nvPr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76041" y="815987"/>
                                <a:ext cx="189273" cy="15708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45" name="直接箭头连接符 44">
                                <a:extLst>
                                  <a:ext uri="{FF2B5EF4-FFF2-40B4-BE49-F238E27FC236}">
                                    <a16:creationId xmlns:a16="http://schemas.microsoft.com/office/drawing/2014/main" id="{32EB76B8-F777-378A-2D58-5F80722F2F0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191803" y="3201627"/>
                                <a:ext cx="915314" cy="281464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46" name="图片 45" descr="\documentclass{article}&#10;\usepackage{amsmath}&#10;\pagestyle{empty}&#10;\begin{document}&#10;&#10;$$v_r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55089A58-0C68-C3FB-E3EB-2E9DE2E4390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3"/>
                                </p:custDataLst>
                              </p:nvPr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35893" y="3187847"/>
                                <a:ext cx="171606" cy="1249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图片 46" descr="\documentclass{article}&#10;\usepackage{amsmath}&#10;\pagestyle{empty}&#10;\begin{document}&#10;&#10;$$\alpha_r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FFADC146-E5F7-ADB1-8B80-DBC813D9BFD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4"/>
                                </p:custDataLst>
                              </p:nvPr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6904" y="2972954"/>
                                <a:ext cx="201890" cy="1249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48" name="任意多边形: 形状 47">
                                <a:extLst>
                                  <a:ext uri="{FF2B5EF4-FFF2-40B4-BE49-F238E27FC236}">
                                    <a16:creationId xmlns:a16="http://schemas.microsoft.com/office/drawing/2014/main" id="{31C1C2BB-9098-661C-82FD-845A184541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9668672">
                                <a:off x="2894289" y="3023550"/>
                                <a:ext cx="58840" cy="228657"/>
                              </a:xfrm>
                              <a:custGeom>
                                <a:avLst/>
                                <a:gdLst>
                                  <a:gd name="connsiteX0" fmla="*/ 0 w 296845"/>
                                  <a:gd name="connsiteY0" fmla="*/ 0 h 518160"/>
                                  <a:gd name="connsiteX1" fmla="*/ 279400 w 296845"/>
                                  <a:gd name="connsiteY1" fmla="*/ 177800 h 518160"/>
                                  <a:gd name="connsiteX2" fmla="*/ 243840 w 296845"/>
                                  <a:gd name="connsiteY2" fmla="*/ 518160 h 518160"/>
                                  <a:gd name="connsiteX0" fmla="*/ 0 w 345697"/>
                                  <a:gd name="connsiteY0" fmla="*/ 0 h 518160"/>
                                  <a:gd name="connsiteX1" fmla="*/ 335741 w 345697"/>
                                  <a:gd name="connsiteY1" fmla="*/ 277069 h 518160"/>
                                  <a:gd name="connsiteX2" fmla="*/ 243840 w 345697"/>
                                  <a:gd name="connsiteY2" fmla="*/ 518160 h 518160"/>
                                  <a:gd name="connsiteX0" fmla="*/ 0 w 325272"/>
                                  <a:gd name="connsiteY0" fmla="*/ 0 h 518160"/>
                                  <a:gd name="connsiteX1" fmla="*/ 313203 w 325272"/>
                                  <a:gd name="connsiteY1" fmla="*/ 205375 h 518160"/>
                                  <a:gd name="connsiteX2" fmla="*/ 243840 w 325272"/>
                                  <a:gd name="connsiteY2" fmla="*/ 518160 h 518160"/>
                                  <a:gd name="connsiteX0" fmla="*/ 0 w 366737"/>
                                  <a:gd name="connsiteY0" fmla="*/ 0 h 518160"/>
                                  <a:gd name="connsiteX1" fmla="*/ 358280 w 366737"/>
                                  <a:gd name="connsiteY1" fmla="*/ 238465 h 518160"/>
                                  <a:gd name="connsiteX2" fmla="*/ 243840 w 366737"/>
                                  <a:gd name="connsiteY2" fmla="*/ 518160 h 518160"/>
                                  <a:gd name="connsiteX0" fmla="*/ 0 w 296843"/>
                                  <a:gd name="connsiteY0" fmla="*/ 0 h 518160"/>
                                  <a:gd name="connsiteX1" fmla="*/ 279396 w 296843"/>
                                  <a:gd name="connsiteY1" fmla="*/ 232950 h 518160"/>
                                  <a:gd name="connsiteX2" fmla="*/ 243840 w 296843"/>
                                  <a:gd name="connsiteY2" fmla="*/ 518160 h 51816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</a:cxnLst>
                                <a:rect l="l" t="t" r="r" b="b"/>
                                <a:pathLst>
                                  <a:path w="296843" h="518160">
                                    <a:moveTo>
                                      <a:pt x="0" y="0"/>
                                    </a:moveTo>
                                    <a:cubicBezTo>
                                      <a:pt x="119380" y="45720"/>
                                      <a:pt x="238756" y="146590"/>
                                      <a:pt x="279396" y="232950"/>
                                    </a:cubicBezTo>
                                    <a:cubicBezTo>
                                      <a:pt x="320036" y="319310"/>
                                      <a:pt x="281940" y="391160"/>
                                      <a:pt x="243840" y="518160"/>
                                    </a:cubicBezTo>
                                  </a:path>
                                </a:pathLst>
                              </a:cu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solid"/>
                                <a:round/>
                                <a:headEnd type="triangle" w="sm" len="sm"/>
                                <a:tailEnd type="triangle" w="sm" len="sm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49" name="椭圆 48">
                                <a:extLst>
                                  <a:ext uri="{FF2B5EF4-FFF2-40B4-BE49-F238E27FC236}">
                                    <a16:creationId xmlns:a16="http://schemas.microsoft.com/office/drawing/2014/main" id="{FF0E533B-5A18-2168-577D-7B3190DDA4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311294" y="2674416"/>
                                <a:ext cx="45719" cy="4571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cxnSp>
                            <p:nvCxnSpPr>
                              <p:cNvPr id="50" name="直接箭头连接符 49">
                                <a:extLst>
                                  <a:ext uri="{FF2B5EF4-FFF2-40B4-BE49-F238E27FC236}">
                                    <a16:creationId xmlns:a16="http://schemas.microsoft.com/office/drawing/2014/main" id="{043FCBE7-1372-1DCC-4359-7355A1AE0DD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57264" y="2184494"/>
                                <a:ext cx="3457486" cy="4638875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51" name="图片 50" descr="\documentclass{article}&#10;\usepackage{amsmath}&#10;\pagestyle{empty}&#10;\begin{document}&#10;&#10;$$\beta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F53678E9-FB19-67CE-8FFB-1F181AE8BF4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5"/>
                                </p:custDataLst>
                              </p:nvPr>
                            </p:nvPicPr>
                            <p:blipFill>
                              <a:blip r:embed="rId3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8575" y="2151431"/>
                                <a:ext cx="114300" cy="18635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52" name="任意多边形: 形状 51">
                                <a:extLst>
                                  <a:ext uri="{FF2B5EF4-FFF2-40B4-BE49-F238E27FC236}">
                                    <a16:creationId xmlns:a16="http://schemas.microsoft.com/office/drawing/2014/main" id="{A110E8C2-91BA-5E2F-417A-03FBD42FE8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9668672">
                                <a:off x="3663606" y="2291246"/>
                                <a:ext cx="45719" cy="158296"/>
                              </a:xfrm>
                              <a:custGeom>
                                <a:avLst/>
                                <a:gdLst>
                                  <a:gd name="connsiteX0" fmla="*/ 0 w 296845"/>
                                  <a:gd name="connsiteY0" fmla="*/ 0 h 518160"/>
                                  <a:gd name="connsiteX1" fmla="*/ 279400 w 296845"/>
                                  <a:gd name="connsiteY1" fmla="*/ 177800 h 518160"/>
                                  <a:gd name="connsiteX2" fmla="*/ 243840 w 296845"/>
                                  <a:gd name="connsiteY2" fmla="*/ 518160 h 518160"/>
                                  <a:gd name="connsiteX0" fmla="*/ 0 w 345697"/>
                                  <a:gd name="connsiteY0" fmla="*/ 0 h 518160"/>
                                  <a:gd name="connsiteX1" fmla="*/ 335741 w 345697"/>
                                  <a:gd name="connsiteY1" fmla="*/ 277069 h 518160"/>
                                  <a:gd name="connsiteX2" fmla="*/ 243840 w 345697"/>
                                  <a:gd name="connsiteY2" fmla="*/ 518160 h 518160"/>
                                  <a:gd name="connsiteX0" fmla="*/ 0 w 325272"/>
                                  <a:gd name="connsiteY0" fmla="*/ 0 h 518160"/>
                                  <a:gd name="connsiteX1" fmla="*/ 313203 w 325272"/>
                                  <a:gd name="connsiteY1" fmla="*/ 205375 h 518160"/>
                                  <a:gd name="connsiteX2" fmla="*/ 243840 w 325272"/>
                                  <a:gd name="connsiteY2" fmla="*/ 518160 h 518160"/>
                                  <a:gd name="connsiteX0" fmla="*/ 0 w 366737"/>
                                  <a:gd name="connsiteY0" fmla="*/ 0 h 518160"/>
                                  <a:gd name="connsiteX1" fmla="*/ 358280 w 366737"/>
                                  <a:gd name="connsiteY1" fmla="*/ 238465 h 518160"/>
                                  <a:gd name="connsiteX2" fmla="*/ 243840 w 366737"/>
                                  <a:gd name="connsiteY2" fmla="*/ 518160 h 518160"/>
                                  <a:gd name="connsiteX0" fmla="*/ 0 w 296843"/>
                                  <a:gd name="connsiteY0" fmla="*/ 0 h 518160"/>
                                  <a:gd name="connsiteX1" fmla="*/ 279396 w 296843"/>
                                  <a:gd name="connsiteY1" fmla="*/ 232950 h 518160"/>
                                  <a:gd name="connsiteX2" fmla="*/ 243840 w 296843"/>
                                  <a:gd name="connsiteY2" fmla="*/ 518160 h 51816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</a:cxnLst>
                                <a:rect l="l" t="t" r="r" b="b"/>
                                <a:pathLst>
                                  <a:path w="296843" h="518160">
                                    <a:moveTo>
                                      <a:pt x="0" y="0"/>
                                    </a:moveTo>
                                    <a:cubicBezTo>
                                      <a:pt x="119380" y="45720"/>
                                      <a:pt x="238756" y="146590"/>
                                      <a:pt x="279396" y="232950"/>
                                    </a:cubicBezTo>
                                    <a:cubicBezTo>
                                      <a:pt x="320036" y="319310"/>
                                      <a:pt x="281940" y="391160"/>
                                      <a:pt x="243840" y="518160"/>
                                    </a:cubicBezTo>
                                  </a:path>
                                </a:pathLst>
                              </a:cu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solid"/>
                                <a:round/>
                                <a:headEnd type="triangle" w="sm" len="sm"/>
                                <a:tailEnd type="triangle" w="sm" len="sm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pic>
                            <p:nvPicPr>
                              <p:cNvPr id="53" name="图片 52" descr="\documentclass{article}&#10;\usepackage{amsmath}&#10;\pagestyle{empty}&#10;\begin{document}&#10;&#10;$$x$$&#10;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05C0E720-1BE7-6C54-96BB-555156D43C0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6"/>
                                </p:custDataLst>
                              </p:nvPr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63945" y="1079514"/>
                                <a:ext cx="128000" cy="114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54" name="直接箭头连接符 53">
                                <a:extLst>
                                  <a:ext uri="{FF2B5EF4-FFF2-40B4-BE49-F238E27FC236}">
                                    <a16:creationId xmlns:a16="http://schemas.microsoft.com/office/drawing/2014/main" id="{DF0A4D03-510B-AB9D-EDCF-422E3A2CD2E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2519003" y="1428052"/>
                                <a:ext cx="803238" cy="126455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55" name="图片 54" descr="\documentclass{article}&#10;\usepackage{amsmath}&#10;\pagestyle{empty}&#10;\begin{document}&#10;&#10;&#10;$$y$$&#10;&#10;\end{document}" title="IguanaTex Bitmap Display">
                                <a:extLst>
                                  <a:ext uri="{FF2B5EF4-FFF2-40B4-BE49-F238E27FC236}">
                                    <a16:creationId xmlns:a16="http://schemas.microsoft.com/office/drawing/2014/main" id="{741B5E52-C5E7-0E3A-062F-EC20B1D466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>
                                <p:custDataLst>
                                  <p:tags r:id="rId17"/>
                                </p:custDataLst>
                              </p:nvPr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81219" y="1290253"/>
                                <a:ext cx="111242" cy="15260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8" name="图片 27" descr="\documentclass{article}&#10;\usepackage{amsmath}&#10;\pagestyle{empty}&#10;\begin{document}&#10;&#10;$$v$$&#10;&#10;&#10;\end{document}" title="IguanaTex Bitmap Display">
                              <a:extLst>
                                <a:ext uri="{FF2B5EF4-FFF2-40B4-BE49-F238E27FC236}">
                                  <a16:creationId xmlns:a16="http://schemas.microsoft.com/office/drawing/2014/main" id="{9B1704CA-25DA-074B-0CDA-2C1A154E76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>
                              <p:custDataLst>
                                <p:tags r:id="rId7"/>
                              </p:custDataLst>
                            </p:nvPr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6265" y="2464855"/>
                              <a:ext cx="113222" cy="114752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cxnSp>
                        <p:nvCxnSpPr>
                          <p:cNvPr id="21" name="直接连接符 20">
                            <a:extLst>
                              <a:ext uri="{FF2B5EF4-FFF2-40B4-BE49-F238E27FC236}">
                                <a16:creationId xmlns:a16="http://schemas.microsoft.com/office/drawing/2014/main" id="{FD5AC119-367F-FF8D-84FC-B2D1AC36AA3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11600" y="2846176"/>
                            <a:ext cx="772971" cy="113465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直接连接符 21">
                            <a:extLst>
                              <a:ext uri="{FF2B5EF4-FFF2-40B4-BE49-F238E27FC236}">
                                <a16:creationId xmlns:a16="http://schemas.microsoft.com/office/drawing/2014/main" id="{FA9D2AD7-B853-341E-E0D9-D588404F229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99306" y="4170214"/>
                            <a:ext cx="743147" cy="10814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1" name="组合 10">
                          <a:extLst>
                            <a:ext uri="{FF2B5EF4-FFF2-40B4-BE49-F238E27FC236}">
                              <a16:creationId xmlns:a16="http://schemas.microsoft.com/office/drawing/2014/main" id="{44BB798E-BC25-C050-FB76-5AC96939B2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9780690">
                          <a:off x="6711812" y="4040773"/>
                          <a:ext cx="75212" cy="71597"/>
                          <a:chOff x="8087842" y="1406784"/>
                          <a:chExt cx="75212" cy="71597"/>
                        </a:xfrm>
                      </p:grpSpPr>
                      <p:cxnSp>
                        <p:nvCxnSpPr>
                          <p:cNvPr id="15" name="直接连接符 14">
                            <a:extLst>
                              <a:ext uri="{FF2B5EF4-FFF2-40B4-BE49-F238E27FC236}">
                                <a16:creationId xmlns:a16="http://schemas.microsoft.com/office/drawing/2014/main" id="{DDA0F199-B47F-55C4-C683-C8FD031BB2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087842" y="1407953"/>
                            <a:ext cx="75212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直接连接符 15">
                            <a:extLst>
                              <a:ext uri="{FF2B5EF4-FFF2-40B4-BE49-F238E27FC236}">
                                <a16:creationId xmlns:a16="http://schemas.microsoft.com/office/drawing/2014/main" id="{ABCA03F3-8ED1-CCB1-97B9-00E4107241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57502" y="1406784"/>
                            <a:ext cx="870" cy="71597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2" name="组合 11">
                          <a:extLst>
                            <a:ext uri="{FF2B5EF4-FFF2-40B4-BE49-F238E27FC236}">
                              <a16:creationId xmlns:a16="http://schemas.microsoft.com/office/drawing/2014/main" id="{70F8CDE4-A4B4-611F-036D-A9B7192864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7229548">
                          <a:off x="8589307" y="2731010"/>
                          <a:ext cx="75212" cy="71597"/>
                          <a:chOff x="8087842" y="1406784"/>
                          <a:chExt cx="75212" cy="71597"/>
                        </a:xfrm>
                      </p:grpSpPr>
                      <p:cxnSp>
                        <p:nvCxnSpPr>
                          <p:cNvPr id="13" name="直接连接符 12">
                            <a:extLst>
                              <a:ext uri="{FF2B5EF4-FFF2-40B4-BE49-F238E27FC236}">
                                <a16:creationId xmlns:a16="http://schemas.microsoft.com/office/drawing/2014/main" id="{4D066B41-344F-2302-D852-CDF2BA8578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087842" y="1407953"/>
                            <a:ext cx="75212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直接连接符 13">
                            <a:extLst>
                              <a:ext uri="{FF2B5EF4-FFF2-40B4-BE49-F238E27FC236}">
                                <a16:creationId xmlns:a16="http://schemas.microsoft.com/office/drawing/2014/main" id="{4811C016-17B2-79C2-D7DE-3083C071E08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57502" y="1406784"/>
                            <a:ext cx="870" cy="71597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8" name="弧形 79">
                        <a:extLst>
                          <a:ext uri="{FF2B5EF4-FFF2-40B4-BE49-F238E27FC236}">
                            <a16:creationId xmlns:a16="http://schemas.microsoft.com/office/drawing/2014/main" id="{6B3CA825-5817-96C0-47E2-404C7A23933B}"/>
                          </a:ext>
                        </a:extLst>
                      </p:cNvPr>
                      <p:cNvSpPr/>
                      <p:nvPr/>
                    </p:nvSpPr>
                    <p:spPr>
                      <a:xfrm rot="16364418">
                        <a:off x="7632290" y="3076960"/>
                        <a:ext cx="399537" cy="360795"/>
                      </a:xfrm>
                      <a:custGeom>
                        <a:avLst/>
                        <a:gdLst>
                          <a:gd name="connsiteX0" fmla="*/ 304134 w 608269"/>
                          <a:gd name="connsiteY0" fmla="*/ 0 h 532639"/>
                          <a:gd name="connsiteX1" fmla="*/ 608269 w 608269"/>
                          <a:gd name="connsiteY1" fmla="*/ 266320 h 532639"/>
                          <a:gd name="connsiteX2" fmla="*/ 304135 w 608269"/>
                          <a:gd name="connsiteY2" fmla="*/ 266320 h 532639"/>
                          <a:gd name="connsiteX3" fmla="*/ 304134 w 608269"/>
                          <a:gd name="connsiteY3" fmla="*/ 0 h 532639"/>
                          <a:gd name="connsiteX0" fmla="*/ 304134 w 608269"/>
                          <a:gd name="connsiteY0" fmla="*/ 0 h 532639"/>
                          <a:gd name="connsiteX1" fmla="*/ 608269 w 608269"/>
                          <a:gd name="connsiteY1" fmla="*/ 266320 h 532639"/>
                          <a:gd name="connsiteX0" fmla="*/ 95402 w 399537"/>
                          <a:gd name="connsiteY0" fmla="*/ 0 h 360795"/>
                          <a:gd name="connsiteX1" fmla="*/ 399537 w 399537"/>
                          <a:gd name="connsiteY1" fmla="*/ 266320 h 360795"/>
                          <a:gd name="connsiteX2" fmla="*/ 0 w 399537"/>
                          <a:gd name="connsiteY2" fmla="*/ 360795 h 360795"/>
                          <a:gd name="connsiteX3" fmla="*/ 95402 w 399537"/>
                          <a:gd name="connsiteY3" fmla="*/ 0 h 360795"/>
                          <a:gd name="connsiteX0" fmla="*/ 95402 w 399537"/>
                          <a:gd name="connsiteY0" fmla="*/ 0 h 360795"/>
                          <a:gd name="connsiteX1" fmla="*/ 399537 w 399537"/>
                          <a:gd name="connsiteY1" fmla="*/ 266320 h 3607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99537" h="360795" stroke="0" extrusionOk="0">
                            <a:moveTo>
                              <a:pt x="95402" y="0"/>
                            </a:moveTo>
                            <a:cubicBezTo>
                              <a:pt x="263371" y="0"/>
                              <a:pt x="399537" y="119236"/>
                              <a:pt x="399537" y="266320"/>
                            </a:cubicBezTo>
                            <a:cubicBezTo>
                              <a:pt x="298159" y="266320"/>
                              <a:pt x="101378" y="360795"/>
                              <a:pt x="0" y="360795"/>
                            </a:cubicBezTo>
                            <a:cubicBezTo>
                              <a:pt x="0" y="272022"/>
                              <a:pt x="95402" y="88773"/>
                              <a:pt x="95402" y="0"/>
                            </a:cubicBezTo>
                            <a:close/>
                          </a:path>
                          <a:path w="399537" h="360795" fill="none">
                            <a:moveTo>
                              <a:pt x="95402" y="0"/>
                            </a:moveTo>
                            <a:cubicBezTo>
                              <a:pt x="263371" y="0"/>
                              <a:pt x="399537" y="119236"/>
                              <a:pt x="399537" y="266320"/>
                            </a:cubicBezTo>
                          </a:path>
                        </a:pathLst>
                      </a:custGeom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pic>
                    <p:nvPicPr>
                      <p:cNvPr id="9" name="图片 8" descr="\documentclass{article}&#10;\usepackage{amsmath}&#10;\pagestyle{empty}&#10;\begin{document}&#10;&#10;$$w$$&#10;&#10;&#10;\end{document}" title="IguanaTex Bitmap Display">
                        <a:extLst>
                          <a:ext uri="{FF2B5EF4-FFF2-40B4-BE49-F238E27FC236}">
                            <a16:creationId xmlns:a16="http://schemas.microsoft.com/office/drawing/2014/main" id="{6813ABE5-8F9D-FD5B-0C55-2587C816894F}"/>
                          </a:ext>
                        </a:extLst>
                      </p:cNvPr>
                      <p:cNvPicPr>
                        <a:picLocks noChangeAspect="1"/>
                      </p:cNvPicPr>
                      <p:nvPr>
                        <p:custDataLst>
                          <p:tags r:id="rId6"/>
                        </p:custDataLst>
                      </p:nvPr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09740" y="3213165"/>
                        <a:ext cx="161318" cy="108999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8" name="任意多边形: 形状 67">
                      <a:extLst>
                        <a:ext uri="{FF2B5EF4-FFF2-40B4-BE49-F238E27FC236}">
                          <a16:creationId xmlns:a16="http://schemas.microsoft.com/office/drawing/2014/main" id="{A6C55C8A-4247-D424-7322-009E31BAF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305" y="2652617"/>
                      <a:ext cx="4553190" cy="1981536"/>
                    </a:xfrm>
                    <a:custGeom>
                      <a:avLst/>
                      <a:gdLst>
                        <a:gd name="connsiteX0" fmla="*/ 0 w 4250913"/>
                        <a:gd name="connsiteY0" fmla="*/ 3196910 h 3196910"/>
                        <a:gd name="connsiteX1" fmla="*/ 746876 w 4250913"/>
                        <a:gd name="connsiteY1" fmla="*/ 3113148 h 3196910"/>
                        <a:gd name="connsiteX2" fmla="*/ 1528653 w 4250913"/>
                        <a:gd name="connsiteY2" fmla="*/ 2889783 h 3196910"/>
                        <a:gd name="connsiteX3" fmla="*/ 2401173 w 4250913"/>
                        <a:gd name="connsiteY3" fmla="*/ 2149887 h 3196910"/>
                        <a:gd name="connsiteX4" fmla="*/ 2938644 w 4250913"/>
                        <a:gd name="connsiteY4" fmla="*/ 1074943 h 3196910"/>
                        <a:gd name="connsiteX5" fmla="*/ 4250913 w 4250913"/>
                        <a:gd name="connsiteY5" fmla="*/ 0 h 319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50913" h="3196910">
                          <a:moveTo>
                            <a:pt x="0" y="3196910"/>
                          </a:moveTo>
                          <a:cubicBezTo>
                            <a:pt x="246050" y="3180623"/>
                            <a:pt x="492101" y="3164336"/>
                            <a:pt x="746876" y="3113148"/>
                          </a:cubicBezTo>
                          <a:cubicBezTo>
                            <a:pt x="1001651" y="3061960"/>
                            <a:pt x="1252937" y="3050326"/>
                            <a:pt x="1528653" y="2889783"/>
                          </a:cubicBezTo>
                          <a:cubicBezTo>
                            <a:pt x="1804369" y="2729240"/>
                            <a:pt x="2166175" y="2452360"/>
                            <a:pt x="2401173" y="2149887"/>
                          </a:cubicBezTo>
                          <a:cubicBezTo>
                            <a:pt x="2636171" y="1847414"/>
                            <a:pt x="2630354" y="1433257"/>
                            <a:pt x="2938644" y="1074943"/>
                          </a:cubicBezTo>
                          <a:cubicBezTo>
                            <a:pt x="3246934" y="716629"/>
                            <a:pt x="3972870" y="212895"/>
                            <a:pt x="4250913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9" name="直接连接符 68">
                      <a:extLst>
                        <a:ext uri="{FF2B5EF4-FFF2-40B4-BE49-F238E27FC236}">
                          <a16:creationId xmlns:a16="http://schemas.microsoft.com/office/drawing/2014/main" id="{F62B3720-BF1C-690B-5448-EEB6480CF1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0127" y="2630096"/>
                      <a:ext cx="1157774" cy="19010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D044427F-5E43-7B67-A3FA-949F902FCB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25516" y="4125817"/>
                      <a:ext cx="803819" cy="20657"/>
                    </a:xfrm>
                    <a:prstGeom prst="line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图片 77" descr="\documentclass{article}&#10;\usepackage{amsmath}&#10;\pagestyle{empty}&#10;\begin{document}&#10;&#10;&#10;$$\theta_r$$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7E2470C4-4DB7-8D0E-991D-94C429E8C569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61528" y="3833605"/>
                      <a:ext cx="184475" cy="19984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任意多边形: 形状 78">
                      <a:extLst>
                        <a:ext uri="{FF2B5EF4-FFF2-40B4-BE49-F238E27FC236}">
                          <a16:creationId xmlns:a16="http://schemas.microsoft.com/office/drawing/2014/main" id="{EA6704D6-18EA-B7E0-62EC-BF6170A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91441" y="3856414"/>
                      <a:ext cx="105891" cy="269403"/>
                    </a:xfrm>
                    <a:custGeom>
                      <a:avLst/>
                      <a:gdLst>
                        <a:gd name="connsiteX0" fmla="*/ 0 w 296845"/>
                        <a:gd name="connsiteY0" fmla="*/ 0 h 518160"/>
                        <a:gd name="connsiteX1" fmla="*/ 279400 w 296845"/>
                        <a:gd name="connsiteY1" fmla="*/ 177800 h 518160"/>
                        <a:gd name="connsiteX2" fmla="*/ 243840 w 296845"/>
                        <a:gd name="connsiteY2" fmla="*/ 518160 h 518160"/>
                        <a:gd name="connsiteX0" fmla="*/ 0 w 345697"/>
                        <a:gd name="connsiteY0" fmla="*/ 0 h 518160"/>
                        <a:gd name="connsiteX1" fmla="*/ 335741 w 345697"/>
                        <a:gd name="connsiteY1" fmla="*/ 277069 h 518160"/>
                        <a:gd name="connsiteX2" fmla="*/ 243840 w 345697"/>
                        <a:gd name="connsiteY2" fmla="*/ 518160 h 518160"/>
                        <a:gd name="connsiteX0" fmla="*/ 0 w 325272"/>
                        <a:gd name="connsiteY0" fmla="*/ 0 h 518160"/>
                        <a:gd name="connsiteX1" fmla="*/ 313203 w 325272"/>
                        <a:gd name="connsiteY1" fmla="*/ 205375 h 518160"/>
                        <a:gd name="connsiteX2" fmla="*/ 243840 w 325272"/>
                        <a:gd name="connsiteY2" fmla="*/ 518160 h 518160"/>
                        <a:gd name="connsiteX0" fmla="*/ 0 w 366737"/>
                        <a:gd name="connsiteY0" fmla="*/ 0 h 518160"/>
                        <a:gd name="connsiteX1" fmla="*/ 358280 w 366737"/>
                        <a:gd name="connsiteY1" fmla="*/ 238465 h 518160"/>
                        <a:gd name="connsiteX2" fmla="*/ 243840 w 366737"/>
                        <a:gd name="connsiteY2" fmla="*/ 518160 h 518160"/>
                        <a:gd name="connsiteX0" fmla="*/ 0 w 296843"/>
                        <a:gd name="connsiteY0" fmla="*/ 0 h 518160"/>
                        <a:gd name="connsiteX1" fmla="*/ 279396 w 296843"/>
                        <a:gd name="connsiteY1" fmla="*/ 232950 h 518160"/>
                        <a:gd name="connsiteX2" fmla="*/ 243840 w 296843"/>
                        <a:gd name="connsiteY2" fmla="*/ 518160 h 51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43" h="518160">
                          <a:moveTo>
                            <a:pt x="0" y="0"/>
                          </a:moveTo>
                          <a:cubicBezTo>
                            <a:pt x="119380" y="45720"/>
                            <a:pt x="238756" y="146590"/>
                            <a:pt x="279396" y="232950"/>
                          </a:cubicBezTo>
                          <a:cubicBezTo>
                            <a:pt x="320036" y="319310"/>
                            <a:pt x="281940" y="391160"/>
                            <a:pt x="243840" y="518160"/>
                          </a:cubicBezTo>
                        </a:path>
                      </a:pathLst>
                    </a:custGeom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triangle" w="sm" len="sm"/>
                      <a:tailEnd type="triangle" w="sm" len="sm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任意多边形: 形状 79">
                      <a:extLst>
                        <a:ext uri="{FF2B5EF4-FFF2-40B4-BE49-F238E27FC236}">
                          <a16:creationId xmlns:a16="http://schemas.microsoft.com/office/drawing/2014/main" id="{2B468AAC-AF87-7767-4783-1F004E8F2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848" y="2361184"/>
                      <a:ext cx="105891" cy="269403"/>
                    </a:xfrm>
                    <a:custGeom>
                      <a:avLst/>
                      <a:gdLst>
                        <a:gd name="connsiteX0" fmla="*/ 0 w 296845"/>
                        <a:gd name="connsiteY0" fmla="*/ 0 h 518160"/>
                        <a:gd name="connsiteX1" fmla="*/ 279400 w 296845"/>
                        <a:gd name="connsiteY1" fmla="*/ 177800 h 518160"/>
                        <a:gd name="connsiteX2" fmla="*/ 243840 w 296845"/>
                        <a:gd name="connsiteY2" fmla="*/ 518160 h 518160"/>
                        <a:gd name="connsiteX0" fmla="*/ 0 w 345697"/>
                        <a:gd name="connsiteY0" fmla="*/ 0 h 518160"/>
                        <a:gd name="connsiteX1" fmla="*/ 335741 w 345697"/>
                        <a:gd name="connsiteY1" fmla="*/ 277069 h 518160"/>
                        <a:gd name="connsiteX2" fmla="*/ 243840 w 345697"/>
                        <a:gd name="connsiteY2" fmla="*/ 518160 h 518160"/>
                        <a:gd name="connsiteX0" fmla="*/ 0 w 325272"/>
                        <a:gd name="connsiteY0" fmla="*/ 0 h 518160"/>
                        <a:gd name="connsiteX1" fmla="*/ 313203 w 325272"/>
                        <a:gd name="connsiteY1" fmla="*/ 205375 h 518160"/>
                        <a:gd name="connsiteX2" fmla="*/ 243840 w 325272"/>
                        <a:gd name="connsiteY2" fmla="*/ 518160 h 518160"/>
                        <a:gd name="connsiteX0" fmla="*/ 0 w 366737"/>
                        <a:gd name="connsiteY0" fmla="*/ 0 h 518160"/>
                        <a:gd name="connsiteX1" fmla="*/ 358280 w 366737"/>
                        <a:gd name="connsiteY1" fmla="*/ 238465 h 518160"/>
                        <a:gd name="connsiteX2" fmla="*/ 243840 w 366737"/>
                        <a:gd name="connsiteY2" fmla="*/ 518160 h 518160"/>
                        <a:gd name="connsiteX0" fmla="*/ 0 w 296843"/>
                        <a:gd name="connsiteY0" fmla="*/ 0 h 518160"/>
                        <a:gd name="connsiteX1" fmla="*/ 279396 w 296843"/>
                        <a:gd name="connsiteY1" fmla="*/ 232950 h 518160"/>
                        <a:gd name="connsiteX2" fmla="*/ 243840 w 296843"/>
                        <a:gd name="connsiteY2" fmla="*/ 518160 h 51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43" h="518160">
                          <a:moveTo>
                            <a:pt x="0" y="0"/>
                          </a:moveTo>
                          <a:cubicBezTo>
                            <a:pt x="119380" y="45720"/>
                            <a:pt x="238756" y="146590"/>
                            <a:pt x="279396" y="232950"/>
                          </a:cubicBezTo>
                          <a:cubicBezTo>
                            <a:pt x="320036" y="319310"/>
                            <a:pt x="281940" y="391160"/>
                            <a:pt x="243840" y="518160"/>
                          </a:cubicBezTo>
                        </a:path>
                      </a:pathLst>
                    </a:custGeom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triangle" w="sm" len="sm"/>
                      <a:tailEnd type="triangle" w="sm" len="sm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82" name="图片 81" descr="\documentclass{article}&#10;\usepackage{amsmath}&#10;\pagestyle{empty}&#10;\begin{document}&#10;&#10;$$\theta$$&#10;&#10;&#10;\end{document}" title="IguanaTex Bitmap Display">
                      <a:extLst>
                        <a:ext uri="{FF2B5EF4-FFF2-40B4-BE49-F238E27FC236}">
                          <a16:creationId xmlns:a16="http://schemas.microsoft.com/office/drawing/2014/main" id="{6D3E4785-DCB2-B5B5-93C8-C2915EB15821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29034" y="2460826"/>
                      <a:ext cx="82134" cy="13962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90" name="直接箭头连接符 89">
                      <a:extLst>
                        <a:ext uri="{FF2B5EF4-FFF2-40B4-BE49-F238E27FC236}">
                          <a16:creationId xmlns:a16="http://schemas.microsoft.com/office/drawing/2014/main" id="{3D2E35A3-43B6-3E5B-8B06-AB5BD0BB49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18768" y="3757378"/>
                      <a:ext cx="4714289" cy="300348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1" name="图片 100" descr="\documentclass{article}&#10;\usepackage{amsmath}&#10;\pagestyle{empty}&#10;\begin{document}&#10;&#10;&#10;$$\theta-\theta_r$$&#10;&#10;\end{document}" title="IguanaTex Bitmap Display">
                    <a:extLst>
                      <a:ext uri="{FF2B5EF4-FFF2-40B4-BE49-F238E27FC236}">
                        <a16:creationId xmlns:a16="http://schemas.microsoft.com/office/drawing/2014/main" id="{85BC9637-6561-EBCA-A4BA-DAF7A6BC772E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4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14886" y="5015053"/>
                    <a:ext cx="478107" cy="163563"/>
                  </a:xfrm>
                  <a:prstGeom prst="rect">
                    <a:avLst/>
                  </a:prstGeom>
                </p:spPr>
              </p:pic>
              <p:sp>
                <p:nvSpPr>
                  <p:cNvPr id="102" name="任意多边形: 形状 101">
                    <a:extLst>
                      <a:ext uri="{FF2B5EF4-FFF2-40B4-BE49-F238E27FC236}">
                        <a16:creationId xmlns:a16="http://schemas.microsoft.com/office/drawing/2014/main" id="{DA5F1940-7C76-891E-ACFB-BCD2E680DD4F}"/>
                      </a:ext>
                    </a:extLst>
                  </p:cNvPr>
                  <p:cNvSpPr/>
                  <p:nvPr/>
                </p:nvSpPr>
                <p:spPr>
                  <a:xfrm rot="20036881">
                    <a:off x="6092845" y="5089123"/>
                    <a:ext cx="149996" cy="467947"/>
                  </a:xfrm>
                  <a:custGeom>
                    <a:avLst/>
                    <a:gdLst>
                      <a:gd name="connsiteX0" fmla="*/ 0 w 296845"/>
                      <a:gd name="connsiteY0" fmla="*/ 0 h 518160"/>
                      <a:gd name="connsiteX1" fmla="*/ 279400 w 296845"/>
                      <a:gd name="connsiteY1" fmla="*/ 177800 h 518160"/>
                      <a:gd name="connsiteX2" fmla="*/ 243840 w 296845"/>
                      <a:gd name="connsiteY2" fmla="*/ 518160 h 518160"/>
                      <a:gd name="connsiteX0" fmla="*/ 0 w 345697"/>
                      <a:gd name="connsiteY0" fmla="*/ 0 h 518160"/>
                      <a:gd name="connsiteX1" fmla="*/ 335741 w 345697"/>
                      <a:gd name="connsiteY1" fmla="*/ 277069 h 518160"/>
                      <a:gd name="connsiteX2" fmla="*/ 243840 w 345697"/>
                      <a:gd name="connsiteY2" fmla="*/ 518160 h 518160"/>
                      <a:gd name="connsiteX0" fmla="*/ 0 w 325272"/>
                      <a:gd name="connsiteY0" fmla="*/ 0 h 518160"/>
                      <a:gd name="connsiteX1" fmla="*/ 313203 w 325272"/>
                      <a:gd name="connsiteY1" fmla="*/ 205375 h 518160"/>
                      <a:gd name="connsiteX2" fmla="*/ 243840 w 325272"/>
                      <a:gd name="connsiteY2" fmla="*/ 518160 h 518160"/>
                      <a:gd name="connsiteX0" fmla="*/ 0 w 366737"/>
                      <a:gd name="connsiteY0" fmla="*/ 0 h 518160"/>
                      <a:gd name="connsiteX1" fmla="*/ 358280 w 366737"/>
                      <a:gd name="connsiteY1" fmla="*/ 238465 h 518160"/>
                      <a:gd name="connsiteX2" fmla="*/ 243840 w 366737"/>
                      <a:gd name="connsiteY2" fmla="*/ 518160 h 518160"/>
                      <a:gd name="connsiteX0" fmla="*/ 0 w 296843"/>
                      <a:gd name="connsiteY0" fmla="*/ 0 h 518160"/>
                      <a:gd name="connsiteX1" fmla="*/ 279396 w 296843"/>
                      <a:gd name="connsiteY1" fmla="*/ 232950 h 518160"/>
                      <a:gd name="connsiteX2" fmla="*/ 243840 w 296843"/>
                      <a:gd name="connsiteY2" fmla="*/ 51816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43" h="518160">
                        <a:moveTo>
                          <a:pt x="0" y="0"/>
                        </a:moveTo>
                        <a:cubicBezTo>
                          <a:pt x="119380" y="45720"/>
                          <a:pt x="238756" y="146590"/>
                          <a:pt x="279396" y="232950"/>
                        </a:cubicBezTo>
                        <a:cubicBezTo>
                          <a:pt x="320036" y="319310"/>
                          <a:pt x="281940" y="391160"/>
                          <a:pt x="243840" y="518160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triangle" w="sm" len="sm"/>
                    <a:tailEnd type="triangle" w="sm" len="sm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左大括号 104">
                  <a:extLst>
                    <a:ext uri="{FF2B5EF4-FFF2-40B4-BE49-F238E27FC236}">
                      <a16:creationId xmlns:a16="http://schemas.microsoft.com/office/drawing/2014/main" id="{53CE11BC-50E1-0A55-FE28-7A931DA6A8C2}"/>
                    </a:ext>
                  </a:extLst>
                </p:cNvPr>
                <p:cNvSpPr/>
                <p:nvPr/>
              </p:nvSpPr>
              <p:spPr>
                <a:xfrm rot="19625271">
                  <a:off x="8505084" y="2115208"/>
                  <a:ext cx="214353" cy="1690646"/>
                </a:xfrm>
                <a:prstGeom prst="leftBrac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81" name="图片 280" descr="\documentclass{article}&#10;\usepackage{amsmath}&#10;\pagestyle{empty}&#10;\begin{document}&#10;&#10;$$e_y$$&#10;&#10;&#10;\end{document}" title="IguanaTex Bitmap Display">
                <a:extLst>
                  <a:ext uri="{FF2B5EF4-FFF2-40B4-BE49-F238E27FC236}">
                    <a16:creationId xmlns:a16="http://schemas.microsoft.com/office/drawing/2014/main" id="{B566A734-23F9-234D-72E8-9B889A9F3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071" y="3015473"/>
                <a:ext cx="186646" cy="167433"/>
              </a:xfrm>
              <a:prstGeom prst="rect">
                <a:avLst/>
              </a:prstGeom>
            </p:spPr>
          </p:pic>
        </p:grp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B0641BAF-D4F8-AFA7-CBB7-E20D09BBD1C8}"/>
                </a:ext>
              </a:extLst>
            </p:cNvPr>
            <p:cNvCxnSpPr>
              <a:cxnSpLocks/>
            </p:cNvCxnSpPr>
            <p:nvPr/>
          </p:nvCxnSpPr>
          <p:spPr>
            <a:xfrm>
              <a:off x="8667669" y="2466457"/>
              <a:ext cx="1036726" cy="151079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7111BDB2-4B08-3019-5063-6799E372E2C7}"/>
              </a:ext>
            </a:extLst>
          </p:cNvPr>
          <p:cNvGrpSpPr/>
          <p:nvPr/>
        </p:nvGrpSpPr>
        <p:grpSpPr>
          <a:xfrm>
            <a:off x="5106273" y="140593"/>
            <a:ext cx="1928462" cy="400110"/>
            <a:chOff x="5078961" y="273497"/>
            <a:chExt cx="1928462" cy="400110"/>
          </a:xfrm>
        </p:grpSpPr>
        <p:pic>
          <p:nvPicPr>
            <p:cNvPr id="294" name="图片 293" descr="\documentclass{article}&#10;\usepackage{amsmath}&#10;\pagestyle{empty}&#10;\begin{document}&#10;&#10;$$e_y$$&#10;&#10;&#10;\end{document}" title="IguanaTex Bitmap Display">
              <a:extLst>
                <a:ext uri="{FF2B5EF4-FFF2-40B4-BE49-F238E27FC236}">
                  <a16:creationId xmlns:a16="http://schemas.microsoft.com/office/drawing/2014/main" id="{9A3A2B4C-6303-834E-E830-CFB73F1E9EF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961" y="401821"/>
              <a:ext cx="243693" cy="218607"/>
            </a:xfrm>
            <a:prstGeom prst="rect">
              <a:avLst/>
            </a:prstGeom>
          </p:spPr>
        </p:pic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3B29BC68-A050-987E-9DE4-7A366EB6C993}"/>
                </a:ext>
              </a:extLst>
            </p:cNvPr>
            <p:cNvSpPr txBox="1"/>
            <p:nvPr/>
          </p:nvSpPr>
          <p:spPr>
            <a:xfrm>
              <a:off x="5394195" y="273497"/>
              <a:ext cx="1613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Explanation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" name="文本框 296">
            <a:extLst>
              <a:ext uri="{FF2B5EF4-FFF2-40B4-BE49-F238E27FC236}">
                <a16:creationId xmlns:a16="http://schemas.microsoft.com/office/drawing/2014/main" id="{5E301716-7BD8-209C-5296-A2F49B2C0536}"/>
              </a:ext>
            </a:extLst>
          </p:cNvPr>
          <p:cNvSpPr txBox="1"/>
          <p:nvPr/>
        </p:nvSpPr>
        <p:spPr>
          <a:xfrm>
            <a:off x="775174" y="4056225"/>
            <a:ext cx="444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主要从几何角度解释这二个式子为什么成立</a:t>
            </a:r>
          </a:p>
        </p:txBody>
      </p:sp>
      <p:pic>
        <p:nvPicPr>
          <p:cNvPr id="298" name="图片 297">
            <a:extLst>
              <a:ext uri="{FF2B5EF4-FFF2-40B4-BE49-F238E27FC236}">
                <a16:creationId xmlns:a16="http://schemas.microsoft.com/office/drawing/2014/main" id="{624D0F79-3D2D-4DD0-6BAA-0E2D98A3CB5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55619" y="1554172"/>
            <a:ext cx="2252414" cy="1381849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63FDC7C8-EAF6-FFF2-CE5E-937183B74E0E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937140" y="4538046"/>
            <a:ext cx="1003352" cy="292115"/>
          </a:xfrm>
          <a:prstGeom prst="rect">
            <a:avLst/>
          </a:prstGeom>
        </p:spPr>
      </p:pic>
      <p:pic>
        <p:nvPicPr>
          <p:cNvPr id="316" name="图片 315">
            <a:extLst>
              <a:ext uri="{FF2B5EF4-FFF2-40B4-BE49-F238E27FC236}">
                <a16:creationId xmlns:a16="http://schemas.microsoft.com/office/drawing/2014/main" id="{BBEFAC62-85FC-96C8-EC91-8AF86A9D0B6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712775" y="4526484"/>
            <a:ext cx="1003352" cy="273064"/>
          </a:xfrm>
          <a:prstGeom prst="rect">
            <a:avLst/>
          </a:prstGeom>
        </p:spPr>
      </p:pic>
      <p:sp>
        <p:nvSpPr>
          <p:cNvPr id="324" name="文本框 323">
            <a:extLst>
              <a:ext uri="{FF2B5EF4-FFF2-40B4-BE49-F238E27FC236}">
                <a16:creationId xmlns:a16="http://schemas.microsoft.com/office/drawing/2014/main" id="{2EF81530-C5D2-4DD1-9AE6-6E78F08DDD68}"/>
              </a:ext>
            </a:extLst>
          </p:cNvPr>
          <p:cNvSpPr txBox="1"/>
          <p:nvPr/>
        </p:nvSpPr>
        <p:spPr>
          <a:xfrm>
            <a:off x="781016" y="1180397"/>
            <a:ext cx="473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下面是最后要得到的式子，也是成立的</a:t>
            </a:r>
          </a:p>
        </p:txBody>
      </p:sp>
      <p:sp>
        <p:nvSpPr>
          <p:cNvPr id="327" name="箭头: 右 326">
            <a:extLst>
              <a:ext uri="{FF2B5EF4-FFF2-40B4-BE49-F238E27FC236}">
                <a16:creationId xmlns:a16="http://schemas.microsoft.com/office/drawing/2014/main" id="{B08FAD00-6CF4-3F7C-86FA-B3E7AD26AFF9}"/>
              </a:ext>
            </a:extLst>
          </p:cNvPr>
          <p:cNvSpPr/>
          <p:nvPr/>
        </p:nvSpPr>
        <p:spPr>
          <a:xfrm>
            <a:off x="2027705" y="4610586"/>
            <a:ext cx="446229" cy="12113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6406F449-BAC6-F87F-1930-165B3FAE4B61}"/>
              </a:ext>
            </a:extLst>
          </p:cNvPr>
          <p:cNvGrpSpPr/>
          <p:nvPr/>
        </p:nvGrpSpPr>
        <p:grpSpPr>
          <a:xfrm>
            <a:off x="789635" y="4917672"/>
            <a:ext cx="3702500" cy="839082"/>
            <a:chOff x="773821" y="4999082"/>
            <a:chExt cx="3702500" cy="839082"/>
          </a:xfrm>
        </p:grpSpPr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7F57E5A8-760F-7497-CFAA-07A255F2310E}"/>
                </a:ext>
              </a:extLst>
            </p:cNvPr>
            <p:cNvGrpSpPr/>
            <p:nvPr/>
          </p:nvGrpSpPr>
          <p:grpSpPr>
            <a:xfrm>
              <a:off x="773821" y="5051590"/>
              <a:ext cx="3702500" cy="786574"/>
              <a:chOff x="1063294" y="4628311"/>
              <a:chExt cx="3702500" cy="786574"/>
            </a:xfrm>
          </p:grpSpPr>
          <p:pic>
            <p:nvPicPr>
              <p:cNvPr id="314" name="图片 313">
                <a:extLst>
                  <a:ext uri="{FF2B5EF4-FFF2-40B4-BE49-F238E27FC236}">
                    <a16:creationId xmlns:a16="http://schemas.microsoft.com/office/drawing/2014/main" id="{058C4D6B-3ABF-45C1-38B1-9422AE51C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67970" y="4628311"/>
                <a:ext cx="1035103" cy="279414"/>
              </a:xfrm>
              <a:prstGeom prst="rect">
                <a:avLst/>
              </a:prstGeom>
            </p:spPr>
          </p:pic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F321983C-BDF7-6093-B35D-34564F22E29C}"/>
                  </a:ext>
                </a:extLst>
              </p:cNvPr>
              <p:cNvSpPr txBox="1"/>
              <p:nvPr/>
            </p:nvSpPr>
            <p:spPr>
              <a:xfrm>
                <a:off x="1063294" y="5014181"/>
                <a:ext cx="133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曲率定义：</a:t>
                </a:r>
              </a:p>
            </p:txBody>
          </p:sp>
          <p:pic>
            <p:nvPicPr>
              <p:cNvPr id="319" name="图片 318">
                <a:extLst>
                  <a:ext uri="{FF2B5EF4-FFF2-40B4-BE49-F238E27FC236}">
                    <a16:creationId xmlns:a16="http://schemas.microsoft.com/office/drawing/2014/main" id="{B12D0B07-509C-6D17-B0A2-75A927572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20369" y="5034628"/>
                <a:ext cx="577880" cy="349268"/>
              </a:xfrm>
              <a:prstGeom prst="rect">
                <a:avLst/>
              </a:prstGeom>
            </p:spPr>
          </p:pic>
          <p:pic>
            <p:nvPicPr>
              <p:cNvPr id="323" name="图片 322">
                <a:extLst>
                  <a:ext uri="{FF2B5EF4-FFF2-40B4-BE49-F238E27FC236}">
                    <a16:creationId xmlns:a16="http://schemas.microsoft.com/office/drawing/2014/main" id="{3AC698A9-FEB9-A07F-02A3-6F892276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68652" y="5046566"/>
                <a:ext cx="1797142" cy="368319"/>
              </a:xfrm>
              <a:prstGeom prst="rect">
                <a:avLst/>
              </a:prstGeom>
            </p:spPr>
          </p:pic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87703A71-57DC-0F74-48F8-E2F1EE310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2403363" y="5029472"/>
              <a:ext cx="1003352" cy="273064"/>
            </a:xfrm>
            <a:prstGeom prst="rect">
              <a:avLst/>
            </a:prstGeom>
          </p:spPr>
        </p:pic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A10106E3-737D-160B-46BA-74CCAD769206}"/>
                </a:ext>
              </a:extLst>
            </p:cNvPr>
            <p:cNvSpPr txBox="1"/>
            <p:nvPr/>
          </p:nvSpPr>
          <p:spPr>
            <a:xfrm>
              <a:off x="1975369" y="4999082"/>
              <a:ext cx="784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？</a:t>
              </a: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D2170A7B-C069-06A1-9D8E-88F240D69C00}"/>
              </a:ext>
            </a:extLst>
          </p:cNvPr>
          <p:cNvGrpSpPr/>
          <p:nvPr/>
        </p:nvGrpSpPr>
        <p:grpSpPr>
          <a:xfrm>
            <a:off x="887932" y="646526"/>
            <a:ext cx="7299998" cy="405904"/>
            <a:chOff x="950266" y="887072"/>
            <a:chExt cx="7299998" cy="405904"/>
          </a:xfrm>
        </p:grpSpPr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AA5F859B-60A5-6405-1E02-372420E6186D}"/>
                </a:ext>
              </a:extLst>
            </p:cNvPr>
            <p:cNvGrpSpPr/>
            <p:nvPr/>
          </p:nvGrpSpPr>
          <p:grpSpPr>
            <a:xfrm>
              <a:off x="950266" y="911956"/>
              <a:ext cx="2554660" cy="381020"/>
              <a:chOff x="1116134" y="667618"/>
              <a:chExt cx="2554660" cy="381020"/>
            </a:xfrm>
          </p:grpSpPr>
          <p:pic>
            <p:nvPicPr>
              <p:cNvPr id="331" name="图片 330">
                <a:extLst>
                  <a:ext uri="{FF2B5EF4-FFF2-40B4-BE49-F238E27FC236}">
                    <a16:creationId xmlns:a16="http://schemas.microsoft.com/office/drawing/2014/main" id="{C58A5A26-F784-9919-887C-19EECB7FB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48321" y="673598"/>
                <a:ext cx="1422473" cy="311166"/>
              </a:xfrm>
              <a:prstGeom prst="rect">
                <a:avLst/>
              </a:prstGeom>
            </p:spPr>
          </p:pic>
          <p:pic>
            <p:nvPicPr>
              <p:cNvPr id="332" name="图片 331">
                <a:extLst>
                  <a:ext uri="{FF2B5EF4-FFF2-40B4-BE49-F238E27FC236}">
                    <a16:creationId xmlns:a16="http://schemas.microsoft.com/office/drawing/2014/main" id="{534B61DE-0898-C4D3-F331-B32932DE8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16134" y="667618"/>
                <a:ext cx="1079555" cy="381020"/>
              </a:xfrm>
              <a:prstGeom prst="rect">
                <a:avLst/>
              </a:prstGeom>
            </p:spPr>
          </p:pic>
        </p:grp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E91F0968-A8AE-184A-F35D-18B841DDFBF8}"/>
                </a:ext>
              </a:extLst>
            </p:cNvPr>
            <p:cNvSpPr txBox="1"/>
            <p:nvPr/>
          </p:nvSpPr>
          <p:spPr>
            <a:xfrm>
              <a:off x="3511534" y="887072"/>
              <a:ext cx="473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这是已经假设成立的两个式子</a:t>
              </a:r>
            </a:p>
          </p:txBody>
        </p:sp>
      </p:grpSp>
      <p:sp>
        <p:nvSpPr>
          <p:cNvPr id="336" name="文本框 335">
            <a:extLst>
              <a:ext uri="{FF2B5EF4-FFF2-40B4-BE49-F238E27FC236}">
                <a16:creationId xmlns:a16="http://schemas.microsoft.com/office/drawing/2014/main" id="{BBCD042D-33A0-83E0-FE5A-498FCB7380F6}"/>
              </a:ext>
            </a:extLst>
          </p:cNvPr>
          <p:cNvSpPr txBox="1"/>
          <p:nvPr/>
        </p:nvSpPr>
        <p:spPr>
          <a:xfrm>
            <a:off x="829081" y="2921769"/>
            <a:ext cx="385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基于它们成立，对比后可以自然发现：</a:t>
            </a:r>
          </a:p>
        </p:txBody>
      </p:sp>
      <p:pic>
        <p:nvPicPr>
          <p:cNvPr id="342" name="图片 341">
            <a:extLst>
              <a:ext uri="{FF2B5EF4-FFF2-40B4-BE49-F238E27FC236}">
                <a16:creationId xmlns:a16="http://schemas.microsoft.com/office/drawing/2014/main" id="{E8A5A371-FBD4-74F2-5797-83D15ADF79AE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18688" y="3295440"/>
            <a:ext cx="2730640" cy="685835"/>
          </a:xfrm>
          <a:prstGeom prst="rect">
            <a:avLst/>
          </a:prstGeom>
        </p:spPr>
      </p:pic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24491834-B3AF-F066-4023-04F1DE6AE66A}"/>
              </a:ext>
            </a:extLst>
          </p:cNvPr>
          <p:cNvGrpSpPr/>
          <p:nvPr/>
        </p:nvGrpSpPr>
        <p:grpSpPr>
          <a:xfrm>
            <a:off x="829081" y="5851343"/>
            <a:ext cx="3998318" cy="688351"/>
            <a:chOff x="830608" y="6082770"/>
            <a:chExt cx="3998318" cy="688351"/>
          </a:xfrm>
        </p:grpSpPr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F8434F58-2F1D-18BC-09E8-6DA1DABB95D2}"/>
                </a:ext>
              </a:extLst>
            </p:cNvPr>
            <p:cNvSpPr txBox="1"/>
            <p:nvPr/>
          </p:nvSpPr>
          <p:spPr>
            <a:xfrm>
              <a:off x="830608" y="6082770"/>
              <a:ext cx="31475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那只剩一个问题，就是这两个式子如何得到：</a:t>
              </a:r>
            </a:p>
          </p:txBody>
        </p:sp>
        <p:pic>
          <p:nvPicPr>
            <p:cNvPr id="344" name="图片 343">
              <a:extLst>
                <a:ext uri="{FF2B5EF4-FFF2-40B4-BE49-F238E27FC236}">
                  <a16:creationId xmlns:a16="http://schemas.microsoft.com/office/drawing/2014/main" id="{8A283531-AA75-DA03-0489-D1923C763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3406453" y="6388328"/>
              <a:ext cx="1422473" cy="311166"/>
            </a:xfrm>
            <a:prstGeom prst="rect">
              <a:avLst/>
            </a:prstGeom>
          </p:spPr>
        </p:pic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EFAA4F67-3DD4-CE05-4104-9555B081E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2157907" y="6390101"/>
              <a:ext cx="1079555" cy="381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48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5C3AE72-C75A-870E-BF33-9D5ADFBF7C59}"/>
              </a:ext>
            </a:extLst>
          </p:cNvPr>
          <p:cNvSpPr txBox="1"/>
          <p:nvPr/>
        </p:nvSpPr>
        <p:spPr>
          <a:xfrm>
            <a:off x="4124404" y="275241"/>
            <a:ext cx="41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坐标系与直角坐标系的转换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6A63F86-1ED4-28DC-AFCE-C1E514F751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392" y="1643532"/>
            <a:ext cx="1422473" cy="3111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1ECBE6-FC06-C4C2-B815-F98E73C83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8831" y="1642442"/>
            <a:ext cx="1079555" cy="3810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1A01D4-5431-480F-0728-A60BD8F268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198" y="2337043"/>
            <a:ext cx="5683542" cy="6731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CEC827-FCE2-E29E-06B7-FEE2F2D739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3170" y="4437865"/>
            <a:ext cx="5131064" cy="1441524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A7DF663D-F1BD-66B0-8942-2C43EFF56A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6198" y="3241665"/>
            <a:ext cx="5023108" cy="374669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B6ACF58E-0652-FEFA-8D3B-1F26F161A1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3170" y="3671866"/>
            <a:ext cx="2025754" cy="317516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BB12F27C-BCF1-7023-EDBD-F1F098B083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77130" y="1249560"/>
            <a:ext cx="5683542" cy="311166"/>
          </a:xfrm>
          <a:prstGeom prst="rect">
            <a:avLst/>
          </a:prstGeom>
        </p:spPr>
      </p:pic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4ADE755-29B3-C209-A7F6-6E97BCE97D77}"/>
              </a:ext>
            </a:extLst>
          </p:cNvPr>
          <p:cNvGrpSpPr/>
          <p:nvPr/>
        </p:nvGrpSpPr>
        <p:grpSpPr>
          <a:xfrm>
            <a:off x="899650" y="920310"/>
            <a:ext cx="5372800" cy="4531647"/>
            <a:chOff x="6703301" y="1051492"/>
            <a:chExt cx="5372800" cy="4531647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74E2633-BFE5-6935-D385-749B5D15E0D5}"/>
                </a:ext>
              </a:extLst>
            </p:cNvPr>
            <p:cNvGrpSpPr/>
            <p:nvPr/>
          </p:nvGrpSpPr>
          <p:grpSpPr>
            <a:xfrm>
              <a:off x="6703301" y="1051492"/>
              <a:ext cx="5372800" cy="4531647"/>
              <a:chOff x="616877" y="1012423"/>
              <a:chExt cx="5372800" cy="4531647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44A349D1-506F-F21D-23A4-94A5F5743E36}"/>
                  </a:ext>
                </a:extLst>
              </p:cNvPr>
              <p:cNvGrpSpPr/>
              <p:nvPr/>
            </p:nvGrpSpPr>
            <p:grpSpPr>
              <a:xfrm>
                <a:off x="1085723" y="2284752"/>
                <a:ext cx="3935811" cy="1888168"/>
                <a:chOff x="1085723" y="2284752"/>
                <a:chExt cx="3935811" cy="1888168"/>
              </a:xfrm>
            </p:grpSpPr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579C95C0-6795-AEE2-EED8-5C75147C5BDC}"/>
                    </a:ext>
                  </a:extLst>
                </p:cNvPr>
                <p:cNvSpPr txBox="1"/>
                <p:nvPr/>
              </p:nvSpPr>
              <p:spPr>
                <a:xfrm>
                  <a:off x="1085723" y="2284752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trajectory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A89F43F3-26A0-4338-E8A0-7DA8DC2093E4}"/>
                    </a:ext>
                  </a:extLst>
                </p:cNvPr>
                <p:cNvSpPr txBox="1"/>
                <p:nvPr/>
              </p:nvSpPr>
              <p:spPr>
                <a:xfrm>
                  <a:off x="3167140" y="3834366"/>
                  <a:ext cx="18543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line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D2F16C0-3371-2FB0-CA37-8BD33B340E9F}"/>
                  </a:ext>
                </a:extLst>
              </p:cNvPr>
              <p:cNvGrpSpPr/>
              <p:nvPr/>
            </p:nvGrpSpPr>
            <p:grpSpPr>
              <a:xfrm>
                <a:off x="616877" y="1012423"/>
                <a:ext cx="5372800" cy="4531647"/>
                <a:chOff x="984200" y="2179162"/>
                <a:chExt cx="5372800" cy="4531647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09A95E8-F0A5-AD83-E401-9C92D4A17161}"/>
                    </a:ext>
                  </a:extLst>
                </p:cNvPr>
                <p:cNvGrpSpPr/>
                <p:nvPr/>
              </p:nvGrpSpPr>
              <p:grpSpPr>
                <a:xfrm>
                  <a:off x="984200" y="2416299"/>
                  <a:ext cx="4907048" cy="4294510"/>
                  <a:chOff x="1968402" y="2406437"/>
                  <a:chExt cx="4907048" cy="4294510"/>
                </a:xfrm>
              </p:grpSpPr>
              <p:cxnSp>
                <p:nvCxnSpPr>
                  <p:cNvPr id="156" name="直接箭头连接符 155">
                    <a:extLst>
                      <a:ext uri="{FF2B5EF4-FFF2-40B4-BE49-F238E27FC236}">
                        <a16:creationId xmlns:a16="http://schemas.microsoft.com/office/drawing/2014/main" id="{4A40DC85-CDFA-D4E5-5DEB-38FF392F43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968402" y="2406437"/>
                    <a:ext cx="1" cy="429451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箭头连接符 156">
                    <a:extLst>
                      <a:ext uri="{FF2B5EF4-FFF2-40B4-BE49-F238E27FC236}">
                        <a16:creationId xmlns:a16="http://schemas.microsoft.com/office/drawing/2014/main" id="{8466B140-8DD4-F1F2-70D3-2FFA30D26691}"/>
                      </a:ext>
                    </a:extLst>
                  </p:cNvPr>
                  <p:cNvCxnSpPr/>
                  <p:nvPr/>
                </p:nvCxnSpPr>
                <p:spPr>
                  <a:xfrm>
                    <a:off x="1968403" y="6700947"/>
                    <a:ext cx="490704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1995571-44A6-BFC6-2372-9CF2F934E297}"/>
                    </a:ext>
                  </a:extLst>
                </p:cNvPr>
                <p:cNvSpPr txBox="1"/>
                <p:nvPr/>
              </p:nvSpPr>
              <p:spPr>
                <a:xfrm>
                  <a:off x="993472" y="2179162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F7A9C43F-A309-8DDF-0AA0-4914EAB7823A}"/>
                    </a:ext>
                  </a:extLst>
                </p:cNvPr>
                <p:cNvSpPr txBox="1"/>
                <p:nvPr/>
              </p:nvSpPr>
              <p:spPr>
                <a:xfrm>
                  <a:off x="5665965" y="6273214"/>
                  <a:ext cx="691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723D0C0D-F582-0EB6-F3DC-6813D62C181E}"/>
                  </a:ext>
                </a:extLst>
              </p:cNvPr>
              <p:cNvSpPr/>
              <p:nvPr/>
            </p:nvSpPr>
            <p:spPr>
              <a:xfrm>
                <a:off x="1251858" y="1778133"/>
                <a:ext cx="2716120" cy="2804994"/>
              </a:xfrm>
              <a:custGeom>
                <a:avLst/>
                <a:gdLst>
                  <a:gd name="connsiteX0" fmla="*/ 49702 w 2716120"/>
                  <a:gd name="connsiteY0" fmla="*/ 3301612 h 3301612"/>
                  <a:gd name="connsiteX1" fmla="*/ 49702 w 2716120"/>
                  <a:gd name="connsiteY1" fmla="*/ 2331371 h 3301612"/>
                  <a:gd name="connsiteX2" fmla="*/ 566233 w 2716120"/>
                  <a:gd name="connsiteY2" fmla="*/ 1214547 h 3301612"/>
                  <a:gd name="connsiteX3" fmla="*/ 1871522 w 2716120"/>
                  <a:gd name="connsiteY3" fmla="*/ 237325 h 3301612"/>
                  <a:gd name="connsiteX4" fmla="*/ 2716120 w 2716120"/>
                  <a:gd name="connsiteY4" fmla="*/ 0 h 330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6120" h="3301612">
                    <a:moveTo>
                      <a:pt x="49702" y="3301612"/>
                    </a:moveTo>
                    <a:cubicBezTo>
                      <a:pt x="6658" y="2990413"/>
                      <a:pt x="-36386" y="2679215"/>
                      <a:pt x="49702" y="2331371"/>
                    </a:cubicBezTo>
                    <a:cubicBezTo>
                      <a:pt x="135790" y="1983527"/>
                      <a:pt x="262596" y="1563555"/>
                      <a:pt x="566233" y="1214547"/>
                    </a:cubicBezTo>
                    <a:cubicBezTo>
                      <a:pt x="869870" y="865539"/>
                      <a:pt x="1513208" y="439749"/>
                      <a:pt x="1871522" y="237325"/>
                    </a:cubicBezTo>
                    <a:cubicBezTo>
                      <a:pt x="2229836" y="34901"/>
                      <a:pt x="2472978" y="17450"/>
                      <a:pt x="2716120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AD9F55F8-B6F3-CEA2-C8DA-48C045BA1348}"/>
                  </a:ext>
                </a:extLst>
              </p:cNvPr>
              <p:cNvSpPr/>
              <p:nvPr/>
            </p:nvSpPr>
            <p:spPr>
              <a:xfrm>
                <a:off x="2978145" y="203038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4B72ED6B-9DD6-56B4-F615-4C488F5E5FA0}"/>
                  </a:ext>
                </a:extLst>
              </p:cNvPr>
              <p:cNvSpPr/>
              <p:nvPr/>
            </p:nvSpPr>
            <p:spPr>
              <a:xfrm>
                <a:off x="3799853" y="264478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F41732D9-FC70-6BED-9FF1-3DF9CBC37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005" y="2053847"/>
                <a:ext cx="824457" cy="61733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9F0F1514-8B2E-47B0-212A-A1B9B45DB9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1517" y="2086040"/>
                <a:ext cx="471880" cy="593315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76E83C1F-2400-3CC5-4DBE-05C4F46EC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3269" y="2391207"/>
                <a:ext cx="368248" cy="279978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E66C043F-7D25-A3A9-01AF-65A85EF2F159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H="1">
                <a:off x="616877" y="2683810"/>
                <a:ext cx="3189671" cy="286026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B0C7FBF1-F57C-A959-BCF8-42B6E268E76C}"/>
                  </a:ext>
                </a:extLst>
              </p:cNvPr>
              <p:cNvSpPr/>
              <p:nvPr/>
            </p:nvSpPr>
            <p:spPr>
              <a:xfrm>
                <a:off x="2637996" y="2087251"/>
                <a:ext cx="1908709" cy="3203890"/>
              </a:xfrm>
              <a:custGeom>
                <a:avLst/>
                <a:gdLst>
                  <a:gd name="connsiteX0" fmla="*/ 10107 w 1908709"/>
                  <a:gd name="connsiteY0" fmla="*/ 3203890 h 3203890"/>
                  <a:gd name="connsiteX1" fmla="*/ 86889 w 1908709"/>
                  <a:gd name="connsiteY1" fmla="*/ 2289490 h 3203890"/>
                  <a:gd name="connsiteX2" fmla="*/ 645301 w 1908709"/>
                  <a:gd name="connsiteY2" fmla="*/ 1305288 h 3203890"/>
                  <a:gd name="connsiteX3" fmla="*/ 1406138 w 1908709"/>
                  <a:gd name="connsiteY3" fmla="*/ 355988 h 3203890"/>
                  <a:gd name="connsiteX4" fmla="*/ 1908709 w 1908709"/>
                  <a:gd name="connsiteY4" fmla="*/ 0 h 32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709" h="3203890">
                    <a:moveTo>
                      <a:pt x="10107" y="3203890"/>
                    </a:moveTo>
                    <a:cubicBezTo>
                      <a:pt x="-4435" y="2904907"/>
                      <a:pt x="-18977" y="2605924"/>
                      <a:pt x="86889" y="2289490"/>
                    </a:cubicBezTo>
                    <a:cubicBezTo>
                      <a:pt x="192755" y="1973056"/>
                      <a:pt x="425426" y="1627538"/>
                      <a:pt x="645301" y="1305288"/>
                    </a:cubicBezTo>
                    <a:cubicBezTo>
                      <a:pt x="865176" y="983038"/>
                      <a:pt x="1195570" y="573536"/>
                      <a:pt x="1406138" y="355988"/>
                    </a:cubicBezTo>
                    <a:cubicBezTo>
                      <a:pt x="1616706" y="138440"/>
                      <a:pt x="1762707" y="69220"/>
                      <a:pt x="190870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42" name="图片 141" descr="\documentclass{article}&#10;\usepackage{amsmath}&#10;\pagestyle{empty}&#10;\begin{document}&#10;&#10;$$\mathop{t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43B7487D-88E9-EF42-7ED2-5B0D4B4A58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509" y="1773868"/>
                <a:ext cx="160526" cy="293192"/>
              </a:xfrm>
              <a:prstGeom prst="rect">
                <a:avLst/>
              </a:prstGeom>
            </p:spPr>
          </p:pic>
          <p:pic>
            <p:nvPicPr>
              <p:cNvPr id="143" name="图片 142" descr="\documentclass{article}&#10;\usepackage{amsmath}&#10;\pagestyle{empty}&#10;\begin{document}&#10;&#10;$$\mathop{r}\limits ^{\rightarrow}(s)$$&#10;&#10;&#10;\end{document}" title="IguanaTex Bitmap Display">
                <a:extLst>
                  <a:ext uri="{FF2B5EF4-FFF2-40B4-BE49-F238E27FC236}">
                    <a16:creationId xmlns:a16="http://schemas.microsoft.com/office/drawing/2014/main" id="{161DCD83-DCB4-3B24-4558-DBF226777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244" y="2711548"/>
                <a:ext cx="386097" cy="261510"/>
              </a:xfrm>
              <a:prstGeom prst="rect">
                <a:avLst/>
              </a:prstGeom>
            </p:spPr>
          </p:pic>
          <p:pic>
            <p:nvPicPr>
              <p:cNvPr id="144" name="图片 143" descr="\documentclass{article}&#10;\usepackage{amsmath}&#10;\pagestyle{empty}&#10;\begin{document}&#10;&#10;$$\mathop{n_r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84C508FE-1052-E334-6D8A-7C7D1C1C74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246" y="2135934"/>
                <a:ext cx="176354" cy="215921"/>
              </a:xfrm>
              <a:prstGeom prst="rect">
                <a:avLst/>
              </a:prstGeom>
            </p:spPr>
          </p:pic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A8F45D44-2B7A-0509-4BB6-6AF7225B6041}"/>
                  </a:ext>
                </a:extLst>
              </p:cNvPr>
              <p:cNvCxnSpPr>
                <a:cxnSpLocks/>
                <a:stCxn id="135" idx="4"/>
              </p:cNvCxnSpPr>
              <p:nvPr/>
            </p:nvCxnSpPr>
            <p:spPr>
              <a:xfrm flipH="1">
                <a:off x="636213" y="2076101"/>
                <a:ext cx="2364792" cy="3457397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6" name="图片 145" descr="\documentclass{article}&#10;\usepackage{amsmath}&#10;\pagestyle{empty}&#10;\begin{document}&#10;&#10;$$\mathop{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62B1E2EC-A09E-A352-1DD0-4850BED9CF3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32" y="1882437"/>
                <a:ext cx="152581" cy="218348"/>
              </a:xfrm>
              <a:prstGeom prst="rect">
                <a:avLst/>
              </a:prstGeom>
            </p:spPr>
          </p:pic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B67E5302-DD94-C026-B42E-2D4CCFB618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1389" y="1627466"/>
                <a:ext cx="724321" cy="423553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D5AB307F-3E92-CEAB-59BF-FE66E9863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6948" y="1470775"/>
                <a:ext cx="369661" cy="585204"/>
              </a:xfrm>
              <a:prstGeom prst="straightConnector1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9" name="图片 148" descr="\documentclass{article}&#10;\usepackage{amsmath}&#10;\pagestyle{empty}&#10;\begin{document}&#10;&#10;$$\mathop{t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162874F2-4902-81AC-06AB-33936726C19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3348" y="1381755"/>
                <a:ext cx="167159" cy="293192"/>
              </a:xfrm>
              <a:prstGeom prst="rect">
                <a:avLst/>
              </a:prstGeom>
            </p:spPr>
          </p:pic>
          <p:pic>
            <p:nvPicPr>
              <p:cNvPr id="150" name="图片 149" descr="\documentclass{article}&#10;\usepackage{amsmath}&#10;\pagestyle{empty}&#10;\begin{document}&#10;&#10;$$\mathop{n_x}\limits ^{\rightarrow}$$&#10;&#10;&#10;\end{document}" title="IguanaTex Bitmap Display">
                <a:extLst>
                  <a:ext uri="{FF2B5EF4-FFF2-40B4-BE49-F238E27FC236}">
                    <a16:creationId xmlns:a16="http://schemas.microsoft.com/office/drawing/2014/main" id="{2C9411B0-67F8-E924-3291-1B36C91ECA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13" y="1249560"/>
                <a:ext cx="185398" cy="215921"/>
              </a:xfrm>
              <a:prstGeom prst="rect">
                <a:avLst/>
              </a:prstGeom>
            </p:spPr>
          </p:pic>
          <p:pic>
            <p:nvPicPr>
              <p:cNvPr id="151" name="图片 150" descr="\documentclass{article}&#10;\usepackage{amsmath}&#10;\pagestyle{empty}&#10;\begin{document}&#10;&#10;$$l(s)$$&#10;&#10;&#10;\end{document}" title="IguanaTex Bitmap Display">
                <a:extLst>
                  <a:ext uri="{FF2B5EF4-FFF2-40B4-BE49-F238E27FC236}">
                    <a16:creationId xmlns:a16="http://schemas.microsoft.com/office/drawing/2014/main" id="{7E33B2D7-C1E0-3E48-598A-A989FE3334D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7306" y="2605107"/>
                <a:ext cx="311552" cy="219532"/>
              </a:xfrm>
              <a:prstGeom prst="rect">
                <a:avLst/>
              </a:prstGeom>
            </p:spPr>
          </p:pic>
          <p:sp>
            <p:nvSpPr>
              <p:cNvPr id="152" name="左大括号 151">
                <a:extLst>
                  <a:ext uri="{FF2B5EF4-FFF2-40B4-BE49-F238E27FC236}">
                    <a16:creationId xmlns:a16="http://schemas.microsoft.com/office/drawing/2014/main" id="{22D95FCB-D631-EB3E-283A-6E74078B8B70}"/>
                  </a:ext>
                </a:extLst>
              </p:cNvPr>
              <p:cNvSpPr/>
              <p:nvPr/>
            </p:nvSpPr>
            <p:spPr>
              <a:xfrm rot="18460429">
                <a:off x="3223886" y="2039439"/>
                <a:ext cx="175523" cy="883033"/>
              </a:xfrm>
              <a:prstGeom prst="leftBrac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6953DA5-A4AC-D880-9E0D-CFDACCBBA899}"/>
                </a:ext>
              </a:extLst>
            </p:cNvPr>
            <p:cNvCxnSpPr>
              <a:stCxn id="135" idx="7"/>
            </p:cNvCxnSpPr>
            <p:nvPr/>
          </p:nvCxnSpPr>
          <p:spPr>
            <a:xfrm flipV="1">
              <a:off x="9103593" y="2069451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23A3589-8F25-489E-0FED-F36DD310304D}"/>
                </a:ext>
              </a:extLst>
            </p:cNvPr>
            <p:cNvCxnSpPr/>
            <p:nvPr/>
          </p:nvCxnSpPr>
          <p:spPr>
            <a:xfrm flipV="1">
              <a:off x="9926911" y="2697792"/>
              <a:ext cx="1038569" cy="66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F32C33D-2AEE-2AEC-AED5-3734B0F22781}"/>
                </a:ext>
              </a:extLst>
            </p:cNvPr>
            <p:cNvSpPr/>
            <p:nvPr/>
          </p:nvSpPr>
          <p:spPr>
            <a:xfrm>
              <a:off x="9599666" y="178721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A77B9766-A680-EE9C-0779-9B9D85E27561}"/>
                </a:ext>
              </a:extLst>
            </p:cNvPr>
            <p:cNvSpPr/>
            <p:nvPr/>
          </p:nvSpPr>
          <p:spPr>
            <a:xfrm>
              <a:off x="10132455" y="2425439"/>
              <a:ext cx="105891" cy="269403"/>
            </a:xfrm>
            <a:custGeom>
              <a:avLst/>
              <a:gdLst>
                <a:gd name="connsiteX0" fmla="*/ 0 w 296845"/>
                <a:gd name="connsiteY0" fmla="*/ 0 h 518160"/>
                <a:gd name="connsiteX1" fmla="*/ 279400 w 296845"/>
                <a:gd name="connsiteY1" fmla="*/ 177800 h 518160"/>
                <a:gd name="connsiteX2" fmla="*/ 243840 w 296845"/>
                <a:gd name="connsiteY2" fmla="*/ 518160 h 518160"/>
                <a:gd name="connsiteX0" fmla="*/ 0 w 345697"/>
                <a:gd name="connsiteY0" fmla="*/ 0 h 518160"/>
                <a:gd name="connsiteX1" fmla="*/ 335741 w 345697"/>
                <a:gd name="connsiteY1" fmla="*/ 277069 h 518160"/>
                <a:gd name="connsiteX2" fmla="*/ 243840 w 345697"/>
                <a:gd name="connsiteY2" fmla="*/ 518160 h 518160"/>
                <a:gd name="connsiteX0" fmla="*/ 0 w 325272"/>
                <a:gd name="connsiteY0" fmla="*/ 0 h 518160"/>
                <a:gd name="connsiteX1" fmla="*/ 313203 w 325272"/>
                <a:gd name="connsiteY1" fmla="*/ 205375 h 518160"/>
                <a:gd name="connsiteX2" fmla="*/ 243840 w 325272"/>
                <a:gd name="connsiteY2" fmla="*/ 518160 h 518160"/>
                <a:gd name="connsiteX0" fmla="*/ 0 w 366737"/>
                <a:gd name="connsiteY0" fmla="*/ 0 h 518160"/>
                <a:gd name="connsiteX1" fmla="*/ 358280 w 366737"/>
                <a:gd name="connsiteY1" fmla="*/ 238465 h 518160"/>
                <a:gd name="connsiteX2" fmla="*/ 243840 w 366737"/>
                <a:gd name="connsiteY2" fmla="*/ 518160 h 518160"/>
                <a:gd name="connsiteX0" fmla="*/ 0 w 296843"/>
                <a:gd name="connsiteY0" fmla="*/ 0 h 518160"/>
                <a:gd name="connsiteX1" fmla="*/ 279396 w 296843"/>
                <a:gd name="connsiteY1" fmla="*/ 232950 h 518160"/>
                <a:gd name="connsiteX2" fmla="*/ 243840 w 296843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43" h="518160">
                  <a:moveTo>
                    <a:pt x="0" y="0"/>
                  </a:moveTo>
                  <a:cubicBezTo>
                    <a:pt x="119380" y="45720"/>
                    <a:pt x="238756" y="146590"/>
                    <a:pt x="279396" y="232950"/>
                  </a:cubicBezTo>
                  <a:cubicBezTo>
                    <a:pt x="320036" y="319310"/>
                    <a:pt x="281940" y="391160"/>
                    <a:pt x="24384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triangl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0" name="图片 129" descr="\documentclass{article}&#10;\usepackage{amsmath}&#10;\pagestyle{empty}&#10;\begin{document}&#10;&#10;$$\theta$$&#10;&#10;&#10;\end{document}" title="IguanaTex Bitmap Display">
              <a:extLst>
                <a:ext uri="{FF2B5EF4-FFF2-40B4-BE49-F238E27FC236}">
                  <a16:creationId xmlns:a16="http://schemas.microsoft.com/office/drawing/2014/main" id="{D2EE5E03-69CD-4ABE-1351-009B2CA1B62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808" y="1888556"/>
              <a:ext cx="86332" cy="146764"/>
            </a:xfrm>
            <a:prstGeom prst="rect">
              <a:avLst/>
            </a:prstGeom>
          </p:spPr>
        </p:pic>
        <p:pic>
          <p:nvPicPr>
            <p:cNvPr id="131" name="图片 130" descr="\documentclass{article}&#10;\usepackage{amsmath}&#10;\pagestyle{empty}&#10;\begin{document}&#10;&#10;$$\theta_r$$&#10;&#10;&#10;\end{document}" title="IguanaTex Bitmap Display">
              <a:extLst>
                <a:ext uri="{FF2B5EF4-FFF2-40B4-BE49-F238E27FC236}">
                  <a16:creationId xmlns:a16="http://schemas.microsoft.com/office/drawing/2014/main" id="{912B27DA-0CCC-DE00-67B5-D3B42A277C0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280" y="2457648"/>
              <a:ext cx="162797" cy="176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67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0.6712"/>
  <p:tag name="LATEXADDIN" val="\documentclass{article}&#10;\usepackage{amsmath}&#10;\pagestyle{empty}&#10;\begin{document}&#10;&#10;$$v_x=v \cos \beta$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28.2339"/>
  <p:tag name="LATEXADDIN" val="\documentclass{article}&#10;\usepackage{amsmath}&#10;\pagestyle{empty}&#10;\begin{document}&#10;&#10;$$\alpha_f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84.4769"/>
  <p:tag name="LATEXADDIN" val="\documentclass{article}&#10;\usepackage{amsmath}&#10;\pagestyle{empty}&#10;\begin{document}&#10;&#10;&#10;$$x,y$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40.2324"/>
  <p:tag name="LATEXADDIN" val="\documentclass{article}&#10;\usepackage{amsmath}&#10;\pagestyle{empty}&#10;\begin{document}&#10;&#10;$$s,l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8.1664"/>
  <p:tag name="LATEXADDIN" val="\documentclass{article}&#10;\usepackage{amsmath}&#10;\pagestyle{empty}&#10;\begin{document}&#10;&#10;$$x,y,\theta,k,v,a$$ 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655.418"/>
  <p:tag name="LATEXADDIN" val="\documentclass{article}&#10;\usepackage{amsmath}&#10;\pagestyle{empty}&#10;\begin{document}&#10;&#10;$$s,l,\dot{s},l^{'},\ddot{s},l^{''}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8.1664"/>
  <p:tag name="LATEXADDIN" val="\documentclass{article}&#10;\usepackage{amsmath}&#10;\pagestyle{empty}&#10;\begin{document}&#10;&#10;$$x,y,\theta,k,v,a$$ 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655.418"/>
  <p:tag name="LATEXADDIN" val="\documentclass{article}&#10;\usepackage{amsmath}&#10;\pagestyle{empty}&#10;\begin{document}&#10;&#10;$$s,l,\dot{s},l^{'},\ddot{s},l^{''}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18.7101"/>
  <p:tag name="LATEXADDIN" val="\documentclass{article}&#10;\usepackage{amsmath}&#10;\pagestyle{empty}&#10;\begin{document}&#10;&#10;&#10;$$\theta_r-\theta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8.1664"/>
  <p:tag name="LATEXADDIN" val="\documentclass{article}&#10;\usepackage{amsmath}&#10;\pagestyle{empty}&#10;\begin{document}&#10;&#10;$$x,y,\theta,k,v,a$$ 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655.418"/>
  <p:tag name="LATEXADDIN" val="\documentclass{article}&#10;\usepackage{amsmath}&#10;\pagestyle{empty}&#10;\begin{document}&#10;&#10;$$s,l,\dot{s},l^{'},\ddot{s},l^{''}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34.7206"/>
  <p:tag name="LATEXADDIN" val="\documentclass{article}&#10;\usepackage{amsmath}&#10;\pagestyle{empty}&#10;\begin{document}&#10;&#10;$$\mathop{r}\limits ^{\rightarrow}(s)$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.98914"/>
  <p:tag name="LATEXADDIN" val="\documentclass{article}&#10;\usepackage{amsmath}&#10;\pagestyle{empty}&#10;\begin{document}&#10;&#10;$$\mathop{x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8.1664"/>
  <p:tag name="LATEXADDIN" val="\documentclass{article}&#10;\usepackage{amsmath}&#10;\pagestyle{empty}&#10;\begin{document}&#10;&#10;$$x,y,\theta,k,v,a$$ 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655.418"/>
  <p:tag name="LATEXADDIN" val="\documentclass{article}&#10;\usepackage{amsmath}&#10;\pagestyle{empty}&#10;\begin{document}&#10;&#10;$$s,l,\dot{s},l^{'},\ddot{s},l^{''}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13.4608"/>
  <p:tag name="LATEXADDIN" val="\documentclass{article}&#10;\usepackage{amsmath}&#10;\pagestyle{empty}&#10;\begin{document}&#10;&#10;&#10;$$\theta-\theta_r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18.7101"/>
  <p:tag name="LATEXADDIN" val="\documentclass{article}&#10;\usepackage{amsmath}&#10;\pagestyle{empty}&#10;\begin{document}&#10;&#10;&#10;$$\theta_r-\theta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85.48929"/>
  <p:tag name="LATEXADDIN" val="\documentclass{article}&#10;\usepackage{amsmath}&#10;\pagestyle{empty}&#10;\begin{document}&#10;&#10;$$l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7.7278"/>
  <p:tag name="LATEXADDIN" val="\documentclass{article}&#10;\usepackage{amsmath}&#10;\pagestyle{empty}&#10;\begin{document}&#10;&#10;$$l(s)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18.7101"/>
  <p:tag name="LATEXADDIN" val="\documentclass{article}&#10;\usepackage{amsmath}&#10;\pagestyle{empty}&#10;\begin{document}&#10;&#10;&#10;$$\theta_r-\theta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6.9854"/>
  <p:tag name="LATEXADDIN" val="\documentclass{article}&#10;\usepackage{amsmath}&#10;\pagestyle{empty}&#10;\begin{document}&#10;&#10;$$\mathop{n_r}\limits ^{\rightarrow}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2.9846"/>
  <p:tag name="LATEXADDIN" val="\documentclass{article}&#10;\usepackage{amsmath}&#10;\pagestyle{empty}&#10;\begin{document}&#10;&#10;$$\mathop{n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4.48819"/>
  <p:tag name="LATEXADDIN" val="\documentclass{article}&#10;\usepackage{amsmath}&#10;\pagestyle{empty}&#10;\begin{document}&#10;&#10;$$\mathop{t_x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&#10;$$v_y=v \sin \beta$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77.24032"/>
  <p:tag name="LATEXADDIN" val="\documentclass{article}&#10;\usepackage{amsmath}&#10;\pagestyle{empty}&#10;\begin{document}&#10;&#10;$$l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90.73866"/>
  <p:tag name="LATEXADDIN" val="\documentclass{article}&#10;\usepackage{amsmath}&#10;\pagestyle{empty}&#10;\begin{document}&#10;&#10;$$\mathop{t_r}\limits ^{\rightarrow}$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$$\thet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8.1664"/>
  <p:tag name="LATEXADDIN" val="\documentclass{article}&#10;\usepackage{amsmath}&#10;\pagestyle{empty}&#10;\begin{document}&#10;&#10;$$x,y,\theta,k,v,a$$ 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655.418"/>
  <p:tag name="LATEXADDIN" val="\documentclass{article}&#10;\usepackage{amsmath}&#10;\pagestyle{empty}&#10;\begin{document}&#10;&#10;$$s,l,\dot{s},l^{'},\ddot{s},l^{''}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.49047"/>
  <p:tag name="LATEXADDIN" val="\documentclass{article}&#10;\usepackage{amsmath}&#10;\pagestyle{empty}&#10;\begin{document}&#10;&#10;$$\psi$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28.2339"/>
  <p:tag name="LATEXADDIN" val="\documentclass{article}&#10;\usepackage{amsmath}&#10;\pagestyle{empty}&#10;\begin{document}&#10;&#10;$$\alpha_f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85.48929"/>
  <p:tag name="LATEXADDIN" val="\documentclass{article}&#10;\usepackage{amsmath}&#10;\pagestyle{empty}&#10;\begin{document}&#10;&#10;$$l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77.24032"/>
  <p:tag name="LATEXADDIN" val="\documentclass{article}&#10;\usepackage{amsmath}&#10;\pagestyle{empty}&#10;\begin{document}&#10;&#10;$$l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.49047"/>
  <p:tag name="LATEXADDIN" val="\documentclass{article}&#10;\usepackage{amsmath}&#10;\pagestyle{empty}&#10;\begin{document}&#10;&#10;$$\psi$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85.48929"/>
  <p:tag name="LATEXADDIN" val="\documentclass{article}&#10;\usepackage{amsmath}&#10;\pagestyle{empty}&#10;\begin{document}&#10;&#10;$$l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28.2339"/>
  <p:tag name="LATEXADDIN" val="\documentclass{article}&#10;\usepackage{amsmath}&#10;\pagestyle{empty}&#10;\begin{document}&#10;&#10;$$\alpha_f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77.24032"/>
  <p:tag name="LATEXADDIN" val="\documentclass{article}&#10;\usepackage{amsmath}&#10;\pagestyle{empty}&#10;\begin{document}&#10;&#10;$$l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80.7274"/>
  <p:tag name="LATEXADDIN" val="\documentclass{article}&#10;\usepackage{amsmath}&#10;\pagestyle{empty}&#10;\begin{document}&#10;&#10;$$wl_f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28.2339"/>
  <p:tag name="LATEXADDIN" val="\documentclass{article}&#10;\usepackage{amsmath}&#10;\pagestyle{empty}&#10;\begin{document}&#10;&#10;$$\alpha_f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.49047"/>
  <p:tag name="LATEXADDIN" val="\documentclass{article}&#10;\usepackage{amsmath}&#10;\pagestyle{empty}&#10;\begin{document}&#10;&#10;$$\psi$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72.4784"/>
  <p:tag name="LATEXADDIN" val="\documentclass{article}&#10;\usepackage{amsmath}&#10;\pagestyle{empty}&#10;\begin{document}&#10;&#10;&#10;$$w l_r$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1.9872"/>
  <p:tag name="LATEXADDIN" val="\documentclass{article}&#10;\usepackage{amsmath}&#10;\pagestyle{empty}&#10;\begin{document}&#10;&#10;$$e_y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1.9872"/>
  <p:tag name="LATEXADDIN" val="\documentclass{article}&#10;\usepackage{amsmath}&#10;\pagestyle{empty}&#10;\begin{document}&#10;&#10;$$e_y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13.4608"/>
  <p:tag name="LATEXADDIN" val="\documentclass{article}&#10;\usepackage{amsmath}&#10;\pagestyle{empty}&#10;\begin{document}&#10;&#10;&#10;$$\theta-\theta_r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&#10;$$\theta_r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\theta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$$v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.49047"/>
  <p:tag name="LATEXADDIN" val="\documentclass{article}&#10;\usepackage{amsmath}&#10;\pagestyle{empty}&#10;\begin{document}&#10;&#10;$$\psi$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73.9783"/>
  <p:tag name="LATEXADDIN" val="\documentclass{article}&#10;\usepackage{amsmath}&#10;\pagestyle{empty}&#10;\begin{document}&#10;&#10;$$F_{yr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28.2339"/>
  <p:tag name="LATEXADDIN" val="\documentclass{article}&#10;\usepackage{amsmath}&#10;\pagestyle{empty}&#10;\begin{document}&#10;&#10;$$\alpha_f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0.2362"/>
  <p:tag name="LATEXADDIN" val="\documentclass{article}&#10;\usepackage{amsmath}&#10;\pagestyle{empty}&#10;\begin{document}&#10;&#10;$$v_f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1.9872"/>
  <p:tag name="LATEXADDIN" val="\documentclass{article}&#10;\usepackage{amsmath}&#10;\pagestyle{empty}&#10;\begin{document}&#10;&#10;$$v_r$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985"/>
  <p:tag name="LATEXADDIN" val="\documentclass{article}&#10;\usepackage{amsmath}&#10;\pagestyle{empty}&#10;\begin{document}&#10;&#10;$$\alpha_r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.237"/>
  <p:tag name="LATEXADDIN" val="\documentclass{article}&#10;\usepackage{amsmath}&#10;\pagestyle{empty}&#10;\begin{document}&#10;&#10;&#10;$$\delta_f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\beta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82.2272"/>
  <p:tag name="LATEXADDIN" val="\documentclass{article}&#10;\usepackage{amsmath}&#10;\pagestyle{empty}&#10;\begin{document}&#10;&#10;$$F_{yf}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.98764"/>
  <p:tag name="LATEXADDIN" val="\documentclass{article}&#10;\usepackage{amsmath}&#10;\pagestyle{empty}&#10;\begin{document}&#10;&#10;&#10;$$\theta_r$$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x$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$y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.49047"/>
  <p:tag name="LATEXADDIN" val="\documentclass{article}&#10;\usepackage{amsmath}&#10;\pagestyle{empty}&#10;\begin{document}&#10;&#10;$$\psi$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9865"/>
  <p:tag name="LATEXADDIN" val="\documentclass{article}&#10;\usepackage{amsmath}&#10;\pagestyle{empty}&#10;\begin{document}&#10;&#10;&#10;$$v_x$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&#10;$$v_y$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311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Office 主题​​</vt:lpstr>
      <vt:lpstr>车辆动力学模型与 Frenet 坐标系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Frenet坐标系</dc:title>
  <dc:creator>舒 意茗</dc:creator>
  <cp:lastModifiedBy>意茗 舒</cp:lastModifiedBy>
  <cp:revision>682</cp:revision>
  <dcterms:created xsi:type="dcterms:W3CDTF">2023-04-29T23:51:37Z</dcterms:created>
  <dcterms:modified xsi:type="dcterms:W3CDTF">2025-03-17T06:47:49Z</dcterms:modified>
</cp:coreProperties>
</file>