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274320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E5D6"/>
    <a:srgbClr val="00B0F0"/>
    <a:srgbClr val="E1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90" autoAdjust="0"/>
    <p:restoredTop sz="95034" autoAdjust="0"/>
  </p:normalViewPr>
  <p:slideViewPr>
    <p:cSldViewPr snapToGrid="0">
      <p:cViewPr varScale="1">
        <p:scale>
          <a:sx n="22" d="100"/>
          <a:sy n="22" d="100"/>
        </p:scale>
        <p:origin x="269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yiming" userId="0830a029-6b94-4c52-a7eb-474653c706d8" providerId="ADAL" clId="{230E079F-8138-43FA-B3F5-97722D176996}"/>
    <pc:docChg chg="undo custSel addSld modSld sldOrd">
      <pc:chgData name="huangyiming" userId="0830a029-6b94-4c52-a7eb-474653c706d8" providerId="ADAL" clId="{230E079F-8138-43FA-B3F5-97722D176996}" dt="2024-01-18T05:16:03.199" v="890" actId="1035"/>
      <pc:docMkLst>
        <pc:docMk/>
      </pc:docMkLst>
      <pc:sldChg chg="addSp delSp modSp mod">
        <pc:chgData name="huangyiming" userId="0830a029-6b94-4c52-a7eb-474653c706d8" providerId="ADAL" clId="{230E079F-8138-43FA-B3F5-97722D176996}" dt="2024-01-18T03:22:19.302" v="579" actId="21"/>
        <pc:sldMkLst>
          <pc:docMk/>
          <pc:sldMk cId="1627342151" sldId="256"/>
        </pc:sldMkLst>
        <pc:spChg chg="add mod">
          <ac:chgData name="huangyiming" userId="0830a029-6b94-4c52-a7eb-474653c706d8" providerId="ADAL" clId="{230E079F-8138-43FA-B3F5-97722D176996}" dt="2024-01-18T02:24:05.936" v="34" actId="20577"/>
          <ac:spMkLst>
            <pc:docMk/>
            <pc:sldMk cId="1627342151" sldId="256"/>
            <ac:spMk id="20" creationId="{88ADDDE1-3F6E-E265-F8A1-327F97F1183D}"/>
          </ac:spMkLst>
        </pc:spChg>
        <pc:spChg chg="mod">
          <ac:chgData name="huangyiming" userId="0830a029-6b94-4c52-a7eb-474653c706d8" providerId="ADAL" clId="{230E079F-8138-43FA-B3F5-97722D176996}" dt="2024-01-18T02:23:22.672" v="8" actId="1076"/>
          <ac:spMkLst>
            <pc:docMk/>
            <pc:sldMk cId="1627342151" sldId="256"/>
            <ac:spMk id="56" creationId="{C4E3FC9D-6921-E512-3E2D-4051BEDB9EBB}"/>
          </ac:spMkLst>
        </pc:spChg>
        <pc:spChg chg="mod">
          <ac:chgData name="huangyiming" userId="0830a029-6b94-4c52-a7eb-474653c706d8" providerId="ADAL" clId="{230E079F-8138-43FA-B3F5-97722D176996}" dt="2024-01-18T02:22:08.631" v="5" actId="123"/>
          <ac:spMkLst>
            <pc:docMk/>
            <pc:sldMk cId="1627342151" sldId="256"/>
            <ac:spMk id="92" creationId="{5D2F8181-963E-7C71-994B-03B8A0DFA502}"/>
          </ac:spMkLst>
        </pc:spChg>
        <pc:grpChg chg="mod">
          <ac:chgData name="huangyiming" userId="0830a029-6b94-4c52-a7eb-474653c706d8" providerId="ADAL" clId="{230E079F-8138-43FA-B3F5-97722D176996}" dt="2024-01-18T02:22:24.376" v="6" actId="14100"/>
          <ac:grpSpMkLst>
            <pc:docMk/>
            <pc:sldMk cId="1627342151" sldId="256"/>
            <ac:grpSpMk id="8" creationId="{F9DCD566-7AC2-AB9C-FCC5-6758C787194D}"/>
          </ac:grpSpMkLst>
        </pc:grpChg>
        <pc:picChg chg="add del mod">
          <ac:chgData name="huangyiming" userId="0830a029-6b94-4c52-a7eb-474653c706d8" providerId="ADAL" clId="{230E079F-8138-43FA-B3F5-97722D176996}" dt="2024-01-18T03:22:19.302" v="579" actId="21"/>
          <ac:picMkLst>
            <pc:docMk/>
            <pc:sldMk cId="1627342151" sldId="256"/>
            <ac:picMk id="23" creationId="{F407B4DD-C461-12DB-BF0A-55F1C20245B6}"/>
          </ac:picMkLst>
        </pc:picChg>
      </pc:sldChg>
      <pc:sldChg chg="addSp modSp add mod ord">
        <pc:chgData name="huangyiming" userId="0830a029-6b94-4c52-a7eb-474653c706d8" providerId="ADAL" clId="{230E079F-8138-43FA-B3F5-97722D176996}" dt="2024-01-18T02:51:46.440" v="184" actId="20577"/>
        <pc:sldMkLst>
          <pc:docMk/>
          <pc:sldMk cId="1648893594" sldId="257"/>
        </pc:sldMkLst>
        <pc:spChg chg="add mod">
          <ac:chgData name="huangyiming" userId="0830a029-6b94-4c52-a7eb-474653c706d8" providerId="ADAL" clId="{230E079F-8138-43FA-B3F5-97722D176996}" dt="2024-01-18T02:23:59.926" v="32" actId="207"/>
          <ac:spMkLst>
            <pc:docMk/>
            <pc:sldMk cId="1648893594" sldId="257"/>
            <ac:spMk id="2" creationId="{9DD6D111-F25A-C7C5-B0B7-FEE91C9AA93F}"/>
          </ac:spMkLst>
        </pc:spChg>
        <pc:spChg chg="mod">
          <ac:chgData name="huangyiming" userId="0830a029-6b94-4c52-a7eb-474653c706d8" providerId="ADAL" clId="{230E079F-8138-43FA-B3F5-97722D176996}" dt="2024-01-18T02:51:46.440" v="184" actId="20577"/>
          <ac:spMkLst>
            <pc:docMk/>
            <pc:sldMk cId="1648893594" sldId="257"/>
            <ac:spMk id="43" creationId="{1B50FCC8-B54E-4016-D494-B70512FE0170}"/>
          </ac:spMkLst>
        </pc:spChg>
      </pc:sldChg>
      <pc:sldChg chg="addSp delSp modSp add mod">
        <pc:chgData name="huangyiming" userId="0830a029-6b94-4c52-a7eb-474653c706d8" providerId="ADAL" clId="{230E079F-8138-43FA-B3F5-97722D176996}" dt="2024-01-18T05:16:03.199" v="890" actId="1035"/>
        <pc:sldMkLst>
          <pc:docMk/>
          <pc:sldMk cId="2578386680" sldId="258"/>
        </pc:sldMkLst>
        <pc:spChg chg="add del mod ord">
          <ac:chgData name="huangyiming" userId="0830a029-6b94-4c52-a7eb-474653c706d8" providerId="ADAL" clId="{230E079F-8138-43FA-B3F5-97722D176996}" dt="2024-01-18T02:29:24.761" v="52" actId="478"/>
          <ac:spMkLst>
            <pc:docMk/>
            <pc:sldMk cId="2578386680" sldId="258"/>
            <ac:spMk id="20" creationId="{35E9D732-10D0-6C04-9DAE-373602669D05}"/>
          </ac:spMkLst>
        </pc:spChg>
        <pc:spChg chg="add del mod ord">
          <ac:chgData name="huangyiming" userId="0830a029-6b94-4c52-a7eb-474653c706d8" providerId="ADAL" clId="{230E079F-8138-43FA-B3F5-97722D176996}" dt="2024-01-18T02:29:26.510" v="53" actId="478"/>
          <ac:spMkLst>
            <pc:docMk/>
            <pc:sldMk cId="2578386680" sldId="258"/>
            <ac:spMk id="21" creationId="{8AE61D3B-65AB-7819-D45B-38E0F06B895E}"/>
          </ac:spMkLst>
        </pc:spChg>
        <pc:spChg chg="mod ord">
          <ac:chgData name="huangyiming" userId="0830a029-6b94-4c52-a7eb-474653c706d8" providerId="ADAL" clId="{230E079F-8138-43FA-B3F5-97722D176996}" dt="2024-01-18T03:24:03.627" v="608" actId="554"/>
          <ac:spMkLst>
            <pc:docMk/>
            <pc:sldMk cId="2578386680" sldId="258"/>
            <ac:spMk id="22" creationId="{57E5B4E4-FE06-27A2-CB8A-F6643AA1A7C6}"/>
          </ac:spMkLst>
        </pc:spChg>
        <pc:spChg chg="mod">
          <ac:chgData name="huangyiming" userId="0830a029-6b94-4c52-a7eb-474653c706d8" providerId="ADAL" clId="{230E079F-8138-43FA-B3F5-97722D176996}" dt="2024-01-18T03:23:24.136" v="594" actId="14100"/>
          <ac:spMkLst>
            <pc:docMk/>
            <pc:sldMk cId="2578386680" sldId="258"/>
            <ac:spMk id="24" creationId="{024F3D14-52EA-2C06-1D49-27DFD426540C}"/>
          </ac:spMkLst>
        </pc:spChg>
        <pc:spChg chg="add mod">
          <ac:chgData name="huangyiming" userId="0830a029-6b94-4c52-a7eb-474653c706d8" providerId="ADAL" clId="{230E079F-8138-43FA-B3F5-97722D176996}" dt="2024-01-18T03:26:39.091" v="639" actId="164"/>
          <ac:spMkLst>
            <pc:docMk/>
            <pc:sldMk cId="2578386680" sldId="258"/>
            <ac:spMk id="25" creationId="{98FFB91B-7C7F-820F-15F1-B4C9C6D76691}"/>
          </ac:spMkLst>
        </pc:spChg>
        <pc:spChg chg="mod">
          <ac:chgData name="huangyiming" userId="0830a029-6b94-4c52-a7eb-474653c706d8" providerId="ADAL" clId="{230E079F-8138-43FA-B3F5-97722D176996}" dt="2024-01-18T03:24:58.477" v="637" actId="1035"/>
          <ac:spMkLst>
            <pc:docMk/>
            <pc:sldMk cId="2578386680" sldId="258"/>
            <ac:spMk id="26" creationId="{AD11B5F7-B9DC-B189-2D69-76756480DB78}"/>
          </ac:spMkLst>
        </pc:spChg>
        <pc:spChg chg="del">
          <ac:chgData name="huangyiming" userId="0830a029-6b94-4c52-a7eb-474653c706d8" providerId="ADAL" clId="{230E079F-8138-43FA-B3F5-97722D176996}" dt="2024-01-18T02:40:03.064" v="110" actId="478"/>
          <ac:spMkLst>
            <pc:docMk/>
            <pc:sldMk cId="2578386680" sldId="258"/>
            <ac:spMk id="28" creationId="{25C9DB59-686D-E22F-99FB-FAEC9215A3CD}"/>
          </ac:spMkLst>
        </pc:spChg>
        <pc:spChg chg="add mod">
          <ac:chgData name="huangyiming" userId="0830a029-6b94-4c52-a7eb-474653c706d8" providerId="ADAL" clId="{230E079F-8138-43FA-B3F5-97722D176996}" dt="2024-01-18T02:58:13.537" v="302" actId="1076"/>
          <ac:spMkLst>
            <pc:docMk/>
            <pc:sldMk cId="2578386680" sldId="258"/>
            <ac:spMk id="35" creationId="{D5EC50D4-6B8D-E5E3-8666-2932A13FA79A}"/>
          </ac:spMkLst>
        </pc:spChg>
        <pc:spChg chg="add mod">
          <ac:chgData name="huangyiming" userId="0830a029-6b94-4c52-a7eb-474653c706d8" providerId="ADAL" clId="{230E079F-8138-43FA-B3F5-97722D176996}" dt="2024-01-18T04:05:38.255" v="819" actId="20577"/>
          <ac:spMkLst>
            <pc:docMk/>
            <pc:sldMk cId="2578386680" sldId="258"/>
            <ac:spMk id="38" creationId="{B5244DB5-93BC-B421-F7F8-4EC2ADC17809}"/>
          </ac:spMkLst>
        </pc:spChg>
        <pc:spChg chg="add del mod">
          <ac:chgData name="huangyiming" userId="0830a029-6b94-4c52-a7eb-474653c706d8" providerId="ADAL" clId="{230E079F-8138-43FA-B3F5-97722D176996}" dt="2024-01-18T03:14:49.237" v="530" actId="478"/>
          <ac:spMkLst>
            <pc:docMk/>
            <pc:sldMk cId="2578386680" sldId="258"/>
            <ac:spMk id="39" creationId="{CAE4605A-E9CD-12A5-1DF9-D7F5DBB023AE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41" creationId="{9ACD892E-3AC7-43C9-A357-F82304CF1291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42" creationId="{55BE74B1-BA71-CFD8-9582-0D868385A0F1}"/>
          </ac:spMkLst>
        </pc:spChg>
        <pc:spChg chg="mod">
          <ac:chgData name="huangyiming" userId="0830a029-6b94-4c52-a7eb-474653c706d8" providerId="ADAL" clId="{230E079F-8138-43FA-B3F5-97722D176996}" dt="2024-01-18T03:23:27.064" v="595" actId="1035"/>
          <ac:spMkLst>
            <pc:docMk/>
            <pc:sldMk cId="2578386680" sldId="258"/>
            <ac:spMk id="43" creationId="{1B50FCC8-B54E-4016-D494-B70512FE0170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44" creationId="{1EFBC134-9927-EF32-DC73-704DD50A4C6B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45" creationId="{580C6E8C-457A-40F8-946A-9BC064BC266C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46" creationId="{7896AB48-732A-25F9-5B76-5CC101CA68AA}"/>
          </ac:spMkLst>
        </pc:spChg>
        <pc:spChg chg="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48" creationId="{673F6A20-59C7-AC8C-D841-BCA5449726C2}"/>
          </ac:spMkLst>
        </pc:spChg>
        <pc:spChg chg="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50" creationId="{480D14E4-8F6F-2854-E6B9-B8A2ED9E518D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52" creationId="{AA6E0F05-4EFD-6095-083A-E58D83DB227E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54" creationId="{64BD345B-E30F-BEA5-D558-CAA8A0B43F26}"/>
          </ac:spMkLst>
        </pc:spChg>
        <pc:spChg chg="mod topLvl">
          <ac:chgData name="huangyiming" userId="0830a029-6b94-4c52-a7eb-474653c706d8" providerId="ADAL" clId="{230E079F-8138-43FA-B3F5-97722D176996}" dt="2024-01-18T03:24:03.627" v="608" actId="554"/>
          <ac:spMkLst>
            <pc:docMk/>
            <pc:sldMk cId="2578386680" sldId="258"/>
            <ac:spMk id="55" creationId="{361B9EBC-CD11-CFF3-C15D-47443EBD68F6}"/>
          </ac:spMkLst>
        </pc:spChg>
        <pc:spChg chg="mod">
          <ac:chgData name="huangyiming" userId="0830a029-6b94-4c52-a7eb-474653c706d8" providerId="ADAL" clId="{230E079F-8138-43FA-B3F5-97722D176996}" dt="2024-01-18T03:24:58.477" v="637" actId="1035"/>
          <ac:spMkLst>
            <pc:docMk/>
            <pc:sldMk cId="2578386680" sldId="258"/>
            <ac:spMk id="56" creationId="{C4E3FC9D-6921-E512-3E2D-4051BEDB9EBB}"/>
          </ac:spMkLst>
        </pc:spChg>
        <pc:spChg chg="mod">
          <ac:chgData name="huangyiming" userId="0830a029-6b94-4c52-a7eb-474653c706d8" providerId="ADAL" clId="{230E079F-8138-43FA-B3F5-97722D176996}" dt="2024-01-18T03:11:38.899" v="505" actId="552"/>
          <ac:spMkLst>
            <pc:docMk/>
            <pc:sldMk cId="2578386680" sldId="258"/>
            <ac:spMk id="57" creationId="{40D55A53-16BE-AFAF-6745-5A88EDE51216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58" creationId="{989C01F3-7888-B0DD-3780-E2720B6B4D4A}"/>
          </ac:spMkLst>
        </pc:spChg>
        <pc:spChg chg="mod">
          <ac:chgData name="huangyiming" userId="0830a029-6b94-4c52-a7eb-474653c706d8" providerId="ADAL" clId="{230E079F-8138-43FA-B3F5-97722D176996}" dt="2024-01-18T05:11:26.818" v="861" actId="1036"/>
          <ac:spMkLst>
            <pc:docMk/>
            <pc:sldMk cId="2578386680" sldId="258"/>
            <ac:spMk id="59" creationId="{7ABE3019-DD52-20E9-1076-AA0DBB0BB45B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63" creationId="{E8F78794-2A16-A134-55F8-9DBCD3FEBA72}"/>
          </ac:spMkLst>
        </pc:spChg>
        <pc:spChg chg="add mod">
          <ac:chgData name="huangyiming" userId="0830a029-6b94-4c52-a7eb-474653c706d8" providerId="ADAL" clId="{230E079F-8138-43FA-B3F5-97722D176996}" dt="2024-01-18T03:17:40.853" v="566"/>
          <ac:spMkLst>
            <pc:docMk/>
            <pc:sldMk cId="2578386680" sldId="258"/>
            <ac:spMk id="65" creationId="{0FC547EC-49E9-D783-656B-597DCF4B8DC9}"/>
          </ac:spMkLst>
        </pc:spChg>
        <pc:spChg chg="mod ord">
          <ac:chgData name="huangyiming" userId="0830a029-6b94-4c52-a7eb-474653c706d8" providerId="ADAL" clId="{230E079F-8138-43FA-B3F5-97722D176996}" dt="2024-01-18T05:15:55.618" v="887" actId="14100"/>
          <ac:spMkLst>
            <pc:docMk/>
            <pc:sldMk cId="2578386680" sldId="258"/>
            <ac:spMk id="72" creationId="{F88FF4C6-C2A6-8E34-A80B-9C131B696BD0}"/>
          </ac:spMkLst>
        </pc:spChg>
        <pc:spChg chg="mod">
          <ac:chgData name="huangyiming" userId="0830a029-6b94-4c52-a7eb-474653c706d8" providerId="ADAL" clId="{230E079F-8138-43FA-B3F5-97722D176996}" dt="2024-01-18T02:49:27.628" v="152" actId="164"/>
          <ac:spMkLst>
            <pc:docMk/>
            <pc:sldMk cId="2578386680" sldId="258"/>
            <ac:spMk id="74" creationId="{F7E123AD-C549-EAE4-7A3B-55A8EB2847AA}"/>
          </ac:spMkLst>
        </pc:spChg>
        <pc:spChg chg="add mod">
          <ac:chgData name="huangyiming" userId="0830a029-6b94-4c52-a7eb-474653c706d8" providerId="ADAL" clId="{230E079F-8138-43FA-B3F5-97722D176996}" dt="2024-01-18T04:08:23.560" v="848" actId="164"/>
          <ac:spMkLst>
            <pc:docMk/>
            <pc:sldMk cId="2578386680" sldId="258"/>
            <ac:spMk id="76" creationId="{024188BC-D263-7FBB-5719-D3664AF2B751}"/>
          </ac:spMkLst>
        </pc:spChg>
        <pc:spChg chg="add del mod">
          <ac:chgData name="huangyiming" userId="0830a029-6b94-4c52-a7eb-474653c706d8" providerId="ADAL" clId="{230E079F-8138-43FA-B3F5-97722D176996}" dt="2024-01-18T04:08:08.700" v="845" actId="478"/>
          <ac:spMkLst>
            <pc:docMk/>
            <pc:sldMk cId="2578386680" sldId="258"/>
            <ac:spMk id="77" creationId="{35C8C5C4-BEE8-4DEE-CD42-1194724E2C1D}"/>
          </ac:spMkLst>
        </pc:spChg>
        <pc:spChg chg="del mod">
          <ac:chgData name="huangyiming" userId="0830a029-6b94-4c52-a7eb-474653c706d8" providerId="ADAL" clId="{230E079F-8138-43FA-B3F5-97722D176996}" dt="2024-01-18T03:11:40.426" v="507"/>
          <ac:spMkLst>
            <pc:docMk/>
            <pc:sldMk cId="2578386680" sldId="258"/>
            <ac:spMk id="92" creationId="{5D2F8181-963E-7C71-994B-03B8A0DFA502}"/>
          </ac:spMkLst>
        </pc:spChg>
        <pc:grpChg chg="mod">
          <ac:chgData name="huangyiming" userId="0830a029-6b94-4c52-a7eb-474653c706d8" providerId="ADAL" clId="{230E079F-8138-43FA-B3F5-97722D176996}" dt="2024-01-18T04:07:39.970" v="837" actId="1076"/>
          <ac:grpSpMkLst>
            <pc:docMk/>
            <pc:sldMk cId="2578386680" sldId="258"/>
            <ac:grpSpMk id="8" creationId="{F9DCD566-7AC2-AB9C-FCC5-6758C787194D}"/>
          </ac:grpSpMkLst>
        </pc:grpChg>
        <pc:grpChg chg="mod">
          <ac:chgData name="huangyiming" userId="0830a029-6b94-4c52-a7eb-474653c706d8" providerId="ADAL" clId="{230E079F-8138-43FA-B3F5-97722D176996}" dt="2024-01-18T02:58:09.158" v="300" actId="1076"/>
          <ac:grpSpMkLst>
            <pc:docMk/>
            <pc:sldMk cId="2578386680" sldId="258"/>
            <ac:grpSpMk id="10" creationId="{39E3B7D3-C9F7-4297-8C6A-95871318B4C0}"/>
          </ac:grpSpMkLst>
        </pc:grpChg>
        <pc:grpChg chg="add del mod">
          <ac:chgData name="huangyiming" userId="0830a029-6b94-4c52-a7eb-474653c706d8" providerId="ADAL" clId="{230E079F-8138-43FA-B3F5-97722D176996}" dt="2024-01-18T03:12:46.057" v="516" actId="165"/>
          <ac:grpSpMkLst>
            <pc:docMk/>
            <pc:sldMk cId="2578386680" sldId="258"/>
            <ac:grpSpMk id="23" creationId="{DF66A3F3-7A6E-CF91-7EAD-56AFFA10F32A}"/>
          </ac:grpSpMkLst>
        </pc:grpChg>
        <pc:grpChg chg="add mod">
          <ac:chgData name="huangyiming" userId="0830a029-6b94-4c52-a7eb-474653c706d8" providerId="ADAL" clId="{230E079F-8138-43FA-B3F5-97722D176996}" dt="2024-01-18T03:24:58.477" v="637" actId="1035"/>
          <ac:grpSpMkLst>
            <pc:docMk/>
            <pc:sldMk cId="2578386680" sldId="258"/>
            <ac:grpSpMk id="33" creationId="{BF862C06-A11F-72FB-8303-02B27D175C6E}"/>
          </ac:grpSpMkLst>
        </pc:grpChg>
        <pc:grpChg chg="add mod">
          <ac:chgData name="huangyiming" userId="0830a029-6b94-4c52-a7eb-474653c706d8" providerId="ADAL" clId="{230E079F-8138-43FA-B3F5-97722D176996}" dt="2024-01-18T03:17:40.853" v="566"/>
          <ac:grpSpMkLst>
            <pc:docMk/>
            <pc:sldMk cId="2578386680" sldId="258"/>
            <ac:grpSpMk id="47" creationId="{1568B88B-DEA4-DEB0-09A1-B9C9FB38287C}"/>
          </ac:grpSpMkLst>
        </pc:grpChg>
        <pc:grpChg chg="add mod">
          <ac:chgData name="huangyiming" userId="0830a029-6b94-4c52-a7eb-474653c706d8" providerId="ADAL" clId="{230E079F-8138-43FA-B3F5-97722D176996}" dt="2024-01-18T03:26:47.622" v="641" actId="1036"/>
          <ac:grpSpMkLst>
            <pc:docMk/>
            <pc:sldMk cId="2578386680" sldId="258"/>
            <ac:grpSpMk id="73" creationId="{A10B8794-EA0E-9E2D-1BD3-ECDC2BF3B425}"/>
          </ac:grpSpMkLst>
        </pc:grpChg>
        <pc:grpChg chg="add mod">
          <ac:chgData name="huangyiming" userId="0830a029-6b94-4c52-a7eb-474653c706d8" providerId="ADAL" clId="{230E079F-8138-43FA-B3F5-97722D176996}" dt="2024-01-18T05:16:03.199" v="890" actId="1035"/>
          <ac:grpSpMkLst>
            <pc:docMk/>
            <pc:sldMk cId="2578386680" sldId="258"/>
            <ac:grpSpMk id="78" creationId="{E1C4AA53-7871-8555-D9D5-B04A0D116B82}"/>
          </ac:grpSpMkLst>
        </pc:grpChg>
        <pc:picChg chg="mod">
          <ac:chgData name="huangyiming" userId="0830a029-6b94-4c52-a7eb-474653c706d8" providerId="ADAL" clId="{230E079F-8138-43FA-B3F5-97722D176996}" dt="2024-01-18T02:24:49.166" v="35" actId="207"/>
          <ac:picMkLst>
            <pc:docMk/>
            <pc:sldMk cId="2578386680" sldId="258"/>
            <ac:picMk id="2" creationId="{276E981E-B3DC-DFD4-842F-9BC8F0ECB1CF}"/>
          </ac:picMkLst>
        </pc:picChg>
        <pc:picChg chg="del mod">
          <ac:chgData name="huangyiming" userId="0830a029-6b94-4c52-a7eb-474653c706d8" providerId="ADAL" clId="{230E079F-8138-43FA-B3F5-97722D176996}" dt="2024-01-18T03:22:36.662" v="585" actId="478"/>
          <ac:picMkLst>
            <pc:docMk/>
            <pc:sldMk cId="2578386680" sldId="258"/>
            <ac:picMk id="3" creationId="{B1311B6A-DC68-E476-1BB3-C3D998B23FFE}"/>
          </ac:picMkLst>
        </pc:picChg>
        <pc:picChg chg="mod">
          <ac:chgData name="huangyiming" userId="0830a029-6b94-4c52-a7eb-474653c706d8" providerId="ADAL" clId="{230E079F-8138-43FA-B3F5-97722D176996}" dt="2024-01-18T02:24:49.166" v="35" actId="207"/>
          <ac:picMkLst>
            <pc:docMk/>
            <pc:sldMk cId="2578386680" sldId="258"/>
            <ac:picMk id="4" creationId="{19DF0E42-5969-C7C0-2138-51839CF2FC7E}"/>
          </ac:picMkLst>
        </pc:picChg>
        <pc:picChg chg="mod">
          <ac:chgData name="huangyiming" userId="0830a029-6b94-4c52-a7eb-474653c706d8" providerId="ADAL" clId="{230E079F-8138-43FA-B3F5-97722D176996}" dt="2024-01-18T02:24:49.166" v="35" actId="207"/>
          <ac:picMkLst>
            <pc:docMk/>
            <pc:sldMk cId="2578386680" sldId="258"/>
            <ac:picMk id="6" creationId="{83008028-B345-5380-DA70-44BD8C052C88}"/>
          </ac:picMkLst>
        </pc:picChg>
        <pc:picChg chg="mod">
          <ac:chgData name="huangyiming" userId="0830a029-6b94-4c52-a7eb-474653c706d8" providerId="ADAL" clId="{230E079F-8138-43FA-B3F5-97722D176996}" dt="2024-01-18T02:24:49.166" v="35" actId="207"/>
          <ac:picMkLst>
            <pc:docMk/>
            <pc:sldMk cId="2578386680" sldId="258"/>
            <ac:picMk id="9" creationId="{BCDA172F-060A-DAC5-8D91-9A3D7C4D8280}"/>
          </ac:picMkLst>
        </pc:picChg>
        <pc:picChg chg="mod">
          <ac:chgData name="huangyiming" userId="0830a029-6b94-4c52-a7eb-474653c706d8" providerId="ADAL" clId="{230E079F-8138-43FA-B3F5-97722D176996}" dt="2024-01-18T02:25:42.329" v="37" actId="1076"/>
          <ac:picMkLst>
            <pc:docMk/>
            <pc:sldMk cId="2578386680" sldId="258"/>
            <ac:picMk id="13" creationId="{4BA42543-0F31-697C-DB4E-5EDDD11860D7}"/>
          </ac:picMkLst>
        </pc:picChg>
        <pc:picChg chg="del mod">
          <ac:chgData name="huangyiming" userId="0830a029-6b94-4c52-a7eb-474653c706d8" providerId="ADAL" clId="{230E079F-8138-43FA-B3F5-97722D176996}" dt="2024-01-18T02:52:38.263" v="213" actId="478"/>
          <ac:picMkLst>
            <pc:docMk/>
            <pc:sldMk cId="2578386680" sldId="258"/>
            <ac:picMk id="15" creationId="{AF34C9C4-B84F-1393-3E8D-88594962B7DC}"/>
          </ac:picMkLst>
        </pc:picChg>
        <pc:picChg chg="del">
          <ac:chgData name="huangyiming" userId="0830a029-6b94-4c52-a7eb-474653c706d8" providerId="ADAL" clId="{230E079F-8138-43FA-B3F5-97722D176996}" dt="2024-01-18T02:44:11.047" v="133" actId="478"/>
          <ac:picMkLst>
            <pc:docMk/>
            <pc:sldMk cId="2578386680" sldId="258"/>
            <ac:picMk id="19" creationId="{2DB2F2B6-29E6-7BAB-6EA9-AF85D1207EEC}"/>
          </ac:picMkLst>
        </pc:picChg>
        <pc:picChg chg="add mod">
          <ac:chgData name="huangyiming" userId="0830a029-6b94-4c52-a7eb-474653c706d8" providerId="ADAL" clId="{230E079F-8138-43FA-B3F5-97722D176996}" dt="2024-01-18T03:03:12.518" v="364" actId="1076"/>
          <ac:picMkLst>
            <pc:docMk/>
            <pc:sldMk cId="2578386680" sldId="258"/>
            <ac:picMk id="29" creationId="{AC897CFD-C390-D207-7BC1-B979D19F8DB6}"/>
          </ac:picMkLst>
        </pc:picChg>
        <pc:picChg chg="add mod">
          <ac:chgData name="huangyiming" userId="0830a029-6b94-4c52-a7eb-474653c706d8" providerId="ADAL" clId="{230E079F-8138-43FA-B3F5-97722D176996}" dt="2024-01-18T02:56:04.763" v="247" actId="14100"/>
          <ac:picMkLst>
            <pc:docMk/>
            <pc:sldMk cId="2578386680" sldId="258"/>
            <ac:picMk id="31" creationId="{DCFA3EAC-37E4-19C5-7334-7651FF82E41C}"/>
          </ac:picMkLst>
        </pc:picChg>
        <pc:picChg chg="add del mod">
          <ac:chgData name="huangyiming" userId="0830a029-6b94-4c52-a7eb-474653c706d8" providerId="ADAL" clId="{230E079F-8138-43FA-B3F5-97722D176996}" dt="2024-01-18T02:49:36.086" v="166" actId="478"/>
          <ac:picMkLst>
            <pc:docMk/>
            <pc:sldMk cId="2578386680" sldId="258"/>
            <ac:picMk id="32" creationId="{AE779651-A364-4F28-7527-1376D9E553C2}"/>
          </ac:picMkLst>
        </pc:picChg>
        <pc:picChg chg="add mod">
          <ac:chgData name="huangyiming" userId="0830a029-6b94-4c52-a7eb-474653c706d8" providerId="ADAL" clId="{230E079F-8138-43FA-B3F5-97722D176996}" dt="2024-01-18T03:25:04.781" v="638" actId="1076"/>
          <ac:picMkLst>
            <pc:docMk/>
            <pc:sldMk cId="2578386680" sldId="258"/>
            <ac:picMk id="34" creationId="{7ED227E8-EBDD-4650-C84A-7899692DF618}"/>
          </ac:picMkLst>
        </pc:picChg>
        <pc:picChg chg="add mod">
          <ac:chgData name="huangyiming" userId="0830a029-6b94-4c52-a7eb-474653c706d8" providerId="ADAL" clId="{230E079F-8138-43FA-B3F5-97722D176996}" dt="2024-01-18T03:13:31.617" v="523" actId="1076"/>
          <ac:picMkLst>
            <pc:docMk/>
            <pc:sldMk cId="2578386680" sldId="258"/>
            <ac:picMk id="37" creationId="{B53E9EC4-886B-A389-B266-FA0C78438903}"/>
          </ac:picMkLst>
        </pc:picChg>
        <pc:picChg chg="add del mod">
          <ac:chgData name="huangyiming" userId="0830a029-6b94-4c52-a7eb-474653c706d8" providerId="ADAL" clId="{230E079F-8138-43FA-B3F5-97722D176996}" dt="2024-01-18T03:17:06.676" v="565" actId="478"/>
          <ac:picMkLst>
            <pc:docMk/>
            <pc:sldMk cId="2578386680" sldId="258"/>
            <ac:picMk id="40" creationId="{02D40A5D-6F89-A929-4D72-E7F6793DDF1D}"/>
          </ac:picMkLst>
        </pc:picChg>
        <pc:picChg chg="mod">
          <ac:chgData name="huangyiming" userId="0830a029-6b94-4c52-a7eb-474653c706d8" providerId="ADAL" clId="{230E079F-8138-43FA-B3F5-97722D176996}" dt="2024-01-18T03:23:04.749" v="591" actId="12789"/>
          <ac:picMkLst>
            <pc:docMk/>
            <pc:sldMk cId="2578386680" sldId="258"/>
            <ac:picMk id="53" creationId="{8F3958A5-1533-84FC-FFD2-983D2585156C}"/>
          </ac:picMkLst>
        </pc:picChg>
        <pc:picChg chg="del mod topLvl">
          <ac:chgData name="huangyiming" userId="0830a029-6b94-4c52-a7eb-474653c706d8" providerId="ADAL" clId="{230E079F-8138-43FA-B3F5-97722D176996}" dt="2024-01-18T03:17:52.705" v="570" actId="478"/>
          <ac:picMkLst>
            <pc:docMk/>
            <pc:sldMk cId="2578386680" sldId="258"/>
            <ac:picMk id="60" creationId="{C37F8B56-2605-E031-C982-3FA7E8B3DDF8}"/>
          </ac:picMkLst>
        </pc:picChg>
        <pc:picChg chg="del mod">
          <ac:chgData name="huangyiming" userId="0830a029-6b94-4c52-a7eb-474653c706d8" providerId="ADAL" clId="{230E079F-8138-43FA-B3F5-97722D176996}" dt="2024-01-18T02:48:59.685" v="147" actId="478"/>
          <ac:picMkLst>
            <pc:docMk/>
            <pc:sldMk cId="2578386680" sldId="258"/>
            <ac:picMk id="61" creationId="{8956B42D-A8E1-9222-1FA4-E69855B93E00}"/>
          </ac:picMkLst>
        </pc:picChg>
        <pc:picChg chg="mod">
          <ac:chgData name="huangyiming" userId="0830a029-6b94-4c52-a7eb-474653c706d8" providerId="ADAL" clId="{230E079F-8138-43FA-B3F5-97722D176996}" dt="2024-01-18T02:49:27.628" v="152" actId="164"/>
          <ac:picMkLst>
            <pc:docMk/>
            <pc:sldMk cId="2578386680" sldId="258"/>
            <ac:picMk id="62" creationId="{6733492F-F8DE-EC7A-9802-9833B8200C8C}"/>
          </ac:picMkLst>
        </pc:picChg>
        <pc:picChg chg="mod">
          <ac:chgData name="huangyiming" userId="0830a029-6b94-4c52-a7eb-474653c706d8" providerId="ADAL" clId="{230E079F-8138-43FA-B3F5-97722D176996}" dt="2024-01-18T03:24:24.298" v="612" actId="1076"/>
          <ac:picMkLst>
            <pc:docMk/>
            <pc:sldMk cId="2578386680" sldId="258"/>
            <ac:picMk id="64" creationId="{F60A1D55-15E6-F211-B6D2-55EC9FF04C35}"/>
          </ac:picMkLst>
        </pc:picChg>
        <pc:picChg chg="add mod">
          <ac:chgData name="huangyiming" userId="0830a029-6b94-4c52-a7eb-474653c706d8" providerId="ADAL" clId="{230E079F-8138-43FA-B3F5-97722D176996}" dt="2024-01-18T03:17:40.853" v="566"/>
          <ac:picMkLst>
            <pc:docMk/>
            <pc:sldMk cId="2578386680" sldId="258"/>
            <ac:picMk id="66" creationId="{01362513-2BBE-6E4C-780F-8FAC9F42F220}"/>
          </ac:picMkLst>
        </pc:picChg>
        <pc:picChg chg="mod modCrop">
          <ac:chgData name="huangyiming" userId="0830a029-6b94-4c52-a7eb-474653c706d8" providerId="ADAL" clId="{230E079F-8138-43FA-B3F5-97722D176996}" dt="2024-01-18T04:08:48.310" v="855" actId="1035"/>
          <ac:picMkLst>
            <pc:docMk/>
            <pc:sldMk cId="2578386680" sldId="258"/>
            <ac:picMk id="67" creationId="{6E03EE74-EA79-FB76-4BCD-444C7E50A86F}"/>
          </ac:picMkLst>
        </pc:picChg>
        <pc:picChg chg="add mod">
          <ac:chgData name="huangyiming" userId="0830a029-6b94-4c52-a7eb-474653c706d8" providerId="ADAL" clId="{230E079F-8138-43FA-B3F5-97722D176996}" dt="2024-01-18T03:24:20.798" v="611" actId="1076"/>
          <ac:picMkLst>
            <pc:docMk/>
            <pc:sldMk cId="2578386680" sldId="258"/>
            <ac:picMk id="68" creationId="{5103D7DC-D426-6028-3693-28675C227571}"/>
          </ac:picMkLst>
        </pc:picChg>
        <pc:picChg chg="add del mod">
          <ac:chgData name="huangyiming" userId="0830a029-6b94-4c52-a7eb-474653c706d8" providerId="ADAL" clId="{230E079F-8138-43FA-B3F5-97722D176996}" dt="2024-01-18T03:22:35.496" v="584" actId="21"/>
          <ac:picMkLst>
            <pc:docMk/>
            <pc:sldMk cId="2578386680" sldId="258"/>
            <ac:picMk id="69" creationId="{F407B4DD-C461-12DB-BF0A-55F1C20245B6}"/>
          </ac:picMkLst>
        </pc:picChg>
        <pc:picChg chg="add mod">
          <ac:chgData name="huangyiming" userId="0830a029-6b94-4c52-a7eb-474653c706d8" providerId="ADAL" clId="{230E079F-8138-43FA-B3F5-97722D176996}" dt="2024-01-18T03:26:39.091" v="639" actId="164"/>
          <ac:picMkLst>
            <pc:docMk/>
            <pc:sldMk cId="2578386680" sldId="258"/>
            <ac:picMk id="70" creationId="{F407B4DD-C461-12DB-BF0A-55F1C20245B6}"/>
          </ac:picMkLst>
        </pc:picChg>
        <pc:picChg chg="del">
          <ac:chgData name="huangyiming" userId="0830a029-6b94-4c52-a7eb-474653c706d8" providerId="ADAL" clId="{230E079F-8138-43FA-B3F5-97722D176996}" dt="2024-01-18T02:44:56.955" v="138" actId="478"/>
          <ac:picMkLst>
            <pc:docMk/>
            <pc:sldMk cId="2578386680" sldId="258"/>
            <ac:picMk id="71" creationId="{62855ADD-FD28-C366-964B-5C8CC4DC0D1A}"/>
          </ac:picMkLst>
        </pc:picChg>
        <pc:picChg chg="add mod modCrop">
          <ac:chgData name="huangyiming" userId="0830a029-6b94-4c52-a7eb-474653c706d8" providerId="ADAL" clId="{230E079F-8138-43FA-B3F5-97722D176996}" dt="2024-01-18T04:08:23.560" v="848" actId="164"/>
          <ac:picMkLst>
            <pc:docMk/>
            <pc:sldMk cId="2578386680" sldId="258"/>
            <ac:picMk id="75" creationId="{77813F06-0CE8-E1E8-AA81-A81DF794C5EE}"/>
          </ac:picMkLst>
        </pc:picChg>
        <pc:cxnChg chg="mod">
          <ac:chgData name="huangyiming" userId="0830a029-6b94-4c52-a7eb-474653c706d8" providerId="ADAL" clId="{230E079F-8138-43FA-B3F5-97722D176996}" dt="2024-01-18T03:17:40.853" v="566"/>
          <ac:cxnSpMkLst>
            <pc:docMk/>
            <pc:sldMk cId="2578386680" sldId="258"/>
            <ac:cxnSpMk id="51" creationId="{124AE767-67B0-EC01-796E-82C4C67FD03D}"/>
          </ac:cxnSpMkLst>
        </pc:cxnChg>
      </pc:sldChg>
    </pc:docChg>
  </pc:docChgLst>
  <pc:docChgLst>
    <pc:chgData name="huangyiming" userId="0830a029-6b94-4c52-a7eb-474653c706d8" providerId="ADAL" clId="{4BAD0C2A-16D1-C147-9276-8C641886FF7C}"/>
    <pc:docChg chg="delSld">
      <pc:chgData name="huangyiming" userId="0830a029-6b94-4c52-a7eb-474653c706d8" providerId="ADAL" clId="{4BAD0C2A-16D1-C147-9276-8C641886FF7C}" dt="2025-04-21T16:17:47.575" v="1" actId="2696"/>
      <pc:docMkLst>
        <pc:docMk/>
      </pc:docMkLst>
      <pc:sldChg chg="del">
        <pc:chgData name="huangyiming" userId="0830a029-6b94-4c52-a7eb-474653c706d8" providerId="ADAL" clId="{4BAD0C2A-16D1-C147-9276-8C641886FF7C}" dt="2025-04-21T16:17:47.575" v="1" actId="2696"/>
        <pc:sldMkLst>
          <pc:docMk/>
          <pc:sldMk cId="1627342151" sldId="256"/>
        </pc:sldMkLst>
      </pc:sldChg>
      <pc:sldChg chg="del">
        <pc:chgData name="huangyiming" userId="0830a029-6b94-4c52-a7eb-474653c706d8" providerId="ADAL" clId="{4BAD0C2A-16D1-C147-9276-8C641886FF7C}" dt="2025-04-21T16:17:46.571" v="0" actId="2696"/>
        <pc:sldMkLst>
          <pc:docMk/>
          <pc:sldMk cId="164889359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CDBC3-8E4F-4881-AC55-AA87816C3929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4E443-5E1D-4B1D-A2C0-EDAF9C86F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5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5985936"/>
            <a:ext cx="233172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9210869"/>
            <a:ext cx="20574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6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947334"/>
            <a:ext cx="5915025" cy="3099646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947334"/>
            <a:ext cx="17402175" cy="3099646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4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9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9118611"/>
            <a:ext cx="236601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4477144"/>
            <a:ext cx="236601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7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9736667"/>
            <a:ext cx="11658600" cy="232071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9736667"/>
            <a:ext cx="11658600" cy="232071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947342"/>
            <a:ext cx="23660100" cy="70696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8966203"/>
            <a:ext cx="11605020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3360400"/>
            <a:ext cx="11605020" cy="196511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8966203"/>
            <a:ext cx="11662173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3360400"/>
            <a:ext cx="11662173" cy="1965113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1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8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5266275"/>
            <a:ext cx="1388745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5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8400"/>
            <a:ext cx="8847534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5266275"/>
            <a:ext cx="13887450" cy="25992667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0972800"/>
            <a:ext cx="8847534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947342"/>
            <a:ext cx="236601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9736667"/>
            <a:ext cx="236601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E4E3-B9D8-490E-A8CE-1E57ED62CE4D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33900542"/>
            <a:ext cx="92583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33900542"/>
            <a:ext cx="61722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C0459-A549-4B61-AB5C-A24E42C7F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image" Target="../media/image25.png"/><Relationship Id="rId16" Type="http://schemas.openxmlformats.org/officeDocument/2006/relationships/image" Target="../media/image11.sv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image" Target="../media/image14.jpg"/><Relationship Id="rId4" Type="http://schemas.openxmlformats.org/officeDocument/2006/relationships/image" Target="../media/image2.svg"/><Relationship Id="rId9" Type="http://schemas.openxmlformats.org/officeDocument/2006/relationships/image" Target="../media/image29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88FF4C6-C2A6-8E34-A80B-9C131B696BD0}"/>
                  </a:ext>
                </a:extLst>
              </p:cNvPr>
              <p:cNvSpPr txBox="1"/>
              <p:nvPr/>
            </p:nvSpPr>
            <p:spPr>
              <a:xfrm>
                <a:off x="17943931" y="4397426"/>
                <a:ext cx="9062096" cy="1211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sz="4000" b="1" dirty="0">
                    <a:solidFill>
                      <a:srgbClr val="0070C0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Quantify Higher-order Strength</a:t>
                </a: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Higher-order Strength:</a:t>
                </a: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The higher-order strength </a:t>
                </a:r>
                <a:r>
                  <a:rPr lang="en-US" altLang="zh-CN" sz="3200" b="1" dirty="0">
                    <a:solidFill>
                      <a:schemeClr val="accent2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decreases</a:t>
                </a: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 with the </a:t>
                </a:r>
                <a:r>
                  <a:rPr lang="en-US" altLang="zh-CN" sz="3200" b="1" dirty="0">
                    <a:solidFill>
                      <a:schemeClr val="accent2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increase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 </a:t>
                </a: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of order p.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The decreasing phenomenon is more prominent in </a:t>
                </a:r>
                <a:r>
                  <a:rPr lang="en-US" altLang="zh-CN" sz="3200" b="1" dirty="0">
                    <a:solidFill>
                      <a:schemeClr val="accent2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heterogeneous</a:t>
                </a: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 graphs.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We modulate the quantity of higher-order structures as in 1k null models, observing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 and </a:t>
                </a:r>
                <a:r>
                  <a:rPr lang="en-US" altLang="zh-CN" sz="3200" dirty="0" err="1">
                    <a:latin typeface="Cavolini" panose="03000502040302020204" pitchFamily="66" charset="0"/>
                    <a:cs typeface="Cavolini" panose="03000502040302020204" pitchFamily="66" charset="0"/>
                  </a:rPr>
                  <a:t>HiGCN’s</a:t>
                </a: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 accuracy ranking improves as the density of higher-order structures rises.</a:t>
                </a: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88FF4C6-C2A6-8E34-A80B-9C131B69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931" y="4397426"/>
                <a:ext cx="9062096" cy="12111201"/>
              </a:xfrm>
              <a:prstGeom prst="rect">
                <a:avLst/>
              </a:prstGeom>
              <a:blipFill>
                <a:blip r:embed="rId2"/>
                <a:stretch>
                  <a:fillRect l="-2423" t="-906" r="-2086" b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57E5B4E4-FE06-27A2-CB8A-F6643AA1A7C6}"/>
              </a:ext>
            </a:extLst>
          </p:cNvPr>
          <p:cNvSpPr txBox="1"/>
          <p:nvPr/>
        </p:nvSpPr>
        <p:spPr>
          <a:xfrm>
            <a:off x="9100095" y="4397426"/>
            <a:ext cx="8385625" cy="783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4000" b="1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Expressive Ability</a:t>
            </a:r>
            <a:endParaRPr lang="en-US" altLang="zh-CN" sz="40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altLang="zh-CN" sz="3200" dirty="0">
                <a:latin typeface="Cavolini" panose="03000502040302020204" pitchFamily="66" charset="0"/>
                <a:cs typeface="Cavolini" panose="03000502040302020204" pitchFamily="66" charset="0"/>
              </a:rPr>
              <a:t>Define the higher-order version WL test (</a:t>
            </a:r>
            <a:r>
              <a:rPr lang="en-US" altLang="zh-CN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HWL</a:t>
            </a:r>
            <a:r>
              <a:rPr lang="en-US" altLang="zh-CN" sz="3200" dirty="0">
                <a:latin typeface="Cavolini" panose="03000502040302020204" pitchFamily="66" charset="0"/>
                <a:cs typeface="Cavolini" panose="03000502040302020204" pitchFamily="66" charset="0"/>
              </a:rPr>
              <a:t>) and simplified higher-order WL test (</a:t>
            </a:r>
            <a:r>
              <a:rPr lang="en-US" altLang="zh-CN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SHWL</a:t>
            </a:r>
            <a:r>
              <a:rPr lang="en-US" altLang="zh-CN" sz="3200" dirty="0">
                <a:latin typeface="Cavolini" panose="03000502040302020204" pitchFamily="66" charset="0"/>
                <a:cs typeface="Cavolini" panose="03000502040302020204" pitchFamily="66" charset="0"/>
              </a:rPr>
              <a:t>)</a:t>
            </a:r>
          </a:p>
          <a:p>
            <a:endParaRPr lang="en-US" altLang="zh-CN" sz="32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altLang="zh-CN" sz="32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altLang="zh-CN" sz="32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altLang="zh-CN" sz="32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altLang="zh-CN" sz="3200" b="1" dirty="0">
              <a:latin typeface="Cavolini" panose="03000502040302020204" pitchFamily="66" charset="0"/>
              <a:ea typeface="微软雅黑" panose="020B0503020204020204" pitchFamily="34" charset="-122"/>
              <a:cs typeface="Cavolini" panose="03000502040302020204" pitchFamily="66" charset="0"/>
            </a:endParaRPr>
          </a:p>
          <a:p>
            <a:r>
              <a:rPr lang="en-US" altLang="zh-CN" sz="3200" b="1" dirty="0">
                <a:latin typeface="Cavolini" panose="03000502040302020204" pitchFamily="66" charset="0"/>
                <a:ea typeface="微软雅黑" panose="020B0503020204020204" pitchFamily="34" charset="-122"/>
                <a:cs typeface="Cavolini" panose="03000502040302020204" pitchFamily="66" charset="0"/>
              </a:rPr>
              <a:t>Theorem2</a:t>
            </a:r>
            <a:r>
              <a:rPr lang="en-US" altLang="zh-CN" sz="3200" dirty="0">
                <a:latin typeface="Cavolini" panose="03000502040302020204" pitchFamily="66" charset="0"/>
                <a:ea typeface="微软雅黑" panose="020B0503020204020204" pitchFamily="34" charset="-122"/>
                <a:cs typeface="Cavolini" panose="03000502040302020204" pitchFamily="66" charset="0"/>
              </a:rPr>
              <a:t>: SHWL with clique complex lifting is strictly more powerful than the WL test.</a:t>
            </a:r>
          </a:p>
          <a:p>
            <a:endParaRPr lang="en-US" altLang="zh-CN" sz="3200" dirty="0">
              <a:latin typeface="Cavolini" panose="03000502040302020204" pitchFamily="66" charset="0"/>
              <a:ea typeface="微软雅黑" panose="020B0503020204020204" pitchFamily="34" charset="-122"/>
              <a:cs typeface="Cavolini" panose="03000502040302020204" pitchFamily="66" charset="0"/>
            </a:endParaRPr>
          </a:p>
          <a:p>
            <a:r>
              <a:rPr lang="en-US" altLang="zh-CN" sz="3200" dirty="0" err="1">
                <a:latin typeface="Cavolini" panose="03000502040302020204" pitchFamily="66" charset="0"/>
                <a:ea typeface="微软雅黑" panose="020B0503020204020204" pitchFamily="34" charset="-122"/>
                <a:cs typeface="Cavolini" panose="03000502040302020204" pitchFamily="66" charset="0"/>
              </a:rPr>
              <a:t>HiGCN</a:t>
            </a:r>
            <a:r>
              <a:rPr lang="en-US" altLang="zh-CN" sz="3200" dirty="0">
                <a:latin typeface="Cavolini" panose="03000502040302020204" pitchFamily="66" charset="0"/>
                <a:ea typeface="微软雅黑" panose="020B0503020204020204" pitchFamily="34" charset="-122"/>
                <a:cs typeface="Cavolini" panose="03000502040302020204" pitchFamily="66" charset="0"/>
              </a:rPr>
              <a:t> is more expressive than traditional GCNs.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9E3B7D3-C9F7-4297-8C6A-95871318B4C0}"/>
              </a:ext>
            </a:extLst>
          </p:cNvPr>
          <p:cNvGrpSpPr/>
          <p:nvPr/>
        </p:nvGrpSpPr>
        <p:grpSpPr>
          <a:xfrm>
            <a:off x="-1001534" y="28822677"/>
            <a:ext cx="29392210" cy="11449859"/>
            <a:chOff x="-791413" y="30395057"/>
            <a:chExt cx="29392210" cy="9153290"/>
          </a:xfrm>
        </p:grpSpPr>
        <p:pic>
          <p:nvPicPr>
            <p:cNvPr id="2" name="图形 1">
              <a:extLst>
                <a:ext uri="{FF2B5EF4-FFF2-40B4-BE49-F238E27FC236}">
                  <a16:creationId xmlns:a16="http://schemas.microsoft.com/office/drawing/2014/main" id="{276E981E-B3DC-DFD4-842F-9BC8F0ECB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91413" y="32265966"/>
              <a:ext cx="9993470" cy="6386940"/>
            </a:xfrm>
            <a:prstGeom prst="rect">
              <a:avLst/>
            </a:prstGeom>
          </p:spPr>
        </p:pic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19DF0E42-5969-C7C0-2138-51839CF2F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887" y="30395057"/>
              <a:ext cx="8123622" cy="9153290"/>
            </a:xfrm>
            <a:prstGeom prst="rect">
              <a:avLst/>
            </a:prstGeom>
          </p:spPr>
        </p:pic>
        <p:pic>
          <p:nvPicPr>
            <p:cNvPr id="6" name="图形 5">
              <a:extLst>
                <a:ext uri="{FF2B5EF4-FFF2-40B4-BE49-F238E27FC236}">
                  <a16:creationId xmlns:a16="http://schemas.microsoft.com/office/drawing/2014/main" id="{83008028-B345-5380-DA70-44BD8C052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84962" y="31739022"/>
              <a:ext cx="8123622" cy="7208601"/>
            </a:xfrm>
            <a:prstGeom prst="rect">
              <a:avLst/>
            </a:prstGeom>
          </p:spPr>
        </p:pic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BCDA172F-060A-DAC5-8D91-9A3D7C4D8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236055" y="31546803"/>
              <a:ext cx="12364742" cy="7593037"/>
            </a:xfrm>
            <a:prstGeom prst="rect">
              <a:avLst/>
            </a:prstGeom>
          </p:spPr>
        </p:pic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24F3D14-52EA-2C06-1D49-27DFD426540C}"/>
              </a:ext>
            </a:extLst>
          </p:cNvPr>
          <p:cNvSpPr/>
          <p:nvPr/>
        </p:nvSpPr>
        <p:spPr>
          <a:xfrm>
            <a:off x="0" y="-96252"/>
            <a:ext cx="27432000" cy="4051366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50FCC8-B54E-4016-D494-B70512FE0170}"/>
              </a:ext>
            </a:extLst>
          </p:cNvPr>
          <p:cNvSpPr txBox="1"/>
          <p:nvPr/>
        </p:nvSpPr>
        <p:spPr>
          <a:xfrm>
            <a:off x="14090" y="421824"/>
            <a:ext cx="2741791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CN" sz="4400" b="1" dirty="0">
                <a:latin typeface="Cavolini" panose="020B0502040204020203" pitchFamily="66" charset="0"/>
                <a:cs typeface="Cavolini" panose="020B0502040204020203" pitchFamily="66" charset="0"/>
              </a:rPr>
              <a:t>Higher-order Graph Convolutional Network </a:t>
            </a:r>
          </a:p>
          <a:p>
            <a:pPr algn="ctr">
              <a:spcAft>
                <a:spcPts val="2400"/>
              </a:spcAft>
            </a:pPr>
            <a:r>
              <a:rPr lang="en-US" altLang="zh-CN" sz="4400" b="1" dirty="0">
                <a:latin typeface="Cavolini" panose="020B0502040204020203" pitchFamily="66" charset="0"/>
                <a:cs typeface="Cavolini" panose="020B0502040204020203" pitchFamily="66" charset="0"/>
              </a:rPr>
              <a:t>with Flower-Petals Laplacians on Simplicial Complexes</a:t>
            </a:r>
          </a:p>
          <a:p>
            <a:pPr algn="ctr">
              <a:spcAft>
                <a:spcPts val="1200"/>
              </a:spcAft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Yiming Huang; Yujie Zeng; </a:t>
            </a:r>
            <a:r>
              <a:rPr lang="en-US" altLang="zh-CN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Qiang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 Wu; </a:t>
            </a:r>
            <a:r>
              <a:rPr lang="en-US" altLang="zh-CN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Linyuan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 </a:t>
            </a:r>
            <a:r>
              <a:rPr lang="en-US" altLang="zh-CN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Lü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{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yiming_huang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,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yujie_zeng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}@std.uest.edu.cn, {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qiang.wu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volini" panose="020B0502040204020203" pitchFamily="66" charset="0"/>
                <a:cs typeface="Cavolini" panose="020B0502040204020203" pitchFamily="66" charset="0"/>
              </a:rPr>
              <a:t>, linyuan.lv}@uestc.edu.cn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0BEA91B-10BE-60A4-7D8F-44D0345A57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895" b="96842" l="9023" r="89850">
                        <a14:foregroundMark x1="33835" y1="51579" x2="36842" y2="53158"/>
                        <a14:foregroundMark x1="56767" y1="72632" x2="60526" y2="73684"/>
                        <a14:foregroundMark x1="45865" y1="91053" x2="45865" y2="91053"/>
                        <a14:foregroundMark x1="57143" y1="8421" x2="57143" y2="8421"/>
                        <a14:foregroundMark x1="44737" y1="7895" x2="44737" y2="7895"/>
                        <a14:foregroundMark x1="30075" y1="47368" x2="30075" y2="47368"/>
                        <a14:foregroundMark x1="43609" y1="83158" x2="43609" y2="83158"/>
                        <a14:foregroundMark x1="28947" y1="41053" x2="37218" y2="56842"/>
                        <a14:foregroundMark x1="62782" y1="71579" x2="52256" y2="80526"/>
                        <a14:foregroundMark x1="47744" y1="96842" x2="44361" y2="59474"/>
                        <a14:foregroundMark x1="44361" y1="59474" x2="48120" y2="40000"/>
                      </a14:backgroundRemoval>
                    </a14:imgEffect>
                  </a14:imgLayer>
                </a14:imgProps>
              </a:ext>
            </a:extLst>
          </a:blip>
          <a:srcRect l="21782" t="-2224" r="23664" b="38200"/>
          <a:stretch/>
        </p:blipFill>
        <p:spPr>
          <a:xfrm>
            <a:off x="14090" y="34907242"/>
            <a:ext cx="1990707" cy="1668758"/>
          </a:xfrm>
          <a:prstGeom prst="rect">
            <a:avLst/>
          </a:prstGeom>
        </p:spPr>
      </p:pic>
      <p:pic>
        <p:nvPicPr>
          <p:cNvPr id="53" name="Picture 4" descr="知识产权信息服务中心">
            <a:extLst>
              <a:ext uri="{FF2B5EF4-FFF2-40B4-BE49-F238E27FC236}">
                <a16:creationId xmlns:a16="http://schemas.microsoft.com/office/drawing/2014/main" id="{8F3958A5-1533-84FC-FFD2-983D25851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5407" b="-1850"/>
          <a:stretch/>
        </p:blipFill>
        <p:spPr bwMode="auto">
          <a:xfrm>
            <a:off x="23760128" y="773889"/>
            <a:ext cx="2641091" cy="24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4E3FC9D-6921-E512-3E2D-4051BEDB9EBB}"/>
                  </a:ext>
                </a:extLst>
              </p:cNvPr>
              <p:cNvSpPr txBox="1"/>
              <p:nvPr/>
            </p:nvSpPr>
            <p:spPr>
              <a:xfrm>
                <a:off x="467488" y="13593269"/>
                <a:ext cx="8277271" cy="904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sz="4000" b="1" dirty="0">
                    <a:solidFill>
                      <a:srgbClr val="0070C0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Method</a:t>
                </a:r>
                <a:endParaRPr lang="en-US" altLang="zh-CN" sz="3200" dirty="0">
                  <a:solidFill>
                    <a:srgbClr val="0070C0"/>
                  </a:solidFill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3600" b="1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1. Flower-petals (FP) model: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Flower petals adjacency matrices: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⊺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bSup>
                    </m:oMath>
                  </m:oMathPara>
                </a14:m>
                <a:endParaRPr lang="zh-CN" altLang="en-US" sz="3200" dirty="0"/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Flower petals Laplacians:</a:t>
                </a: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320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sz="3200" dirty="0"/>
              </a:p>
              <a:p>
                <a:pPr>
                  <a:spcAft>
                    <a:spcPts val="1200"/>
                  </a:spcAft>
                </a:pPr>
                <a:r>
                  <a:rPr lang="en-US" altLang="zh-CN" sz="3200" b="1" dirty="0">
                    <a:latin typeface="Cavolini" panose="03000502040302020204" pitchFamily="66" charset="0"/>
                    <a:ea typeface="微软雅黑" panose="020B0503020204020204" pitchFamily="34" charset="-122"/>
                    <a:cs typeface="Cavolini" panose="03000502040302020204" pitchFamily="66" charset="0"/>
                  </a:rPr>
                  <a:t>Theorem1</a:t>
                </a:r>
                <a:r>
                  <a:rPr lang="en-US" altLang="zh-CN" sz="3200" dirty="0">
                    <a:latin typeface="Cavolini" panose="03000502040302020204" pitchFamily="66" charset="0"/>
                    <a:ea typeface="微软雅黑" panose="020B0503020204020204" pitchFamily="34" charset="-122"/>
                    <a:cs typeface="Cavolini" panose="03000502040302020204" pitchFamily="66" charset="0"/>
                  </a:rPr>
                  <a:t>: FP adjacency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Cavolini" panose="03000502040302020204" pitchFamily="66" charset="0"/>
                    <a:ea typeface="微软雅黑" panose="020B0503020204020204" pitchFamily="34" charset="-122"/>
                    <a:cs typeface="Cavolini" panose="03000502040302020204" pitchFamily="66" charset="0"/>
                  </a:rPr>
                  <a:t>and FP Laplacian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200" dirty="0">
                    <a:latin typeface="Cavolini" panose="03000502040302020204" pitchFamily="66" charset="0"/>
                    <a:ea typeface="微软雅黑" panose="020B0503020204020204" pitchFamily="34" charset="-122"/>
                    <a:cs typeface="Cavolini" panose="03000502040302020204" pitchFamily="66" charset="0"/>
                  </a:rPr>
                  <a:t>are both symmetric positive semidefinite.</a:t>
                </a:r>
                <a:endParaRPr lang="en-US" altLang="zh-CN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3200" dirty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32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altLang="zh-CN" sz="3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）</a:t>
                </a: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r>
                  <a:rPr lang="en-US" altLang="zh-CN" sz="3600" b="1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2. </a:t>
                </a:r>
                <a:r>
                  <a:rPr lang="en-US" altLang="zh-CN" sz="3600" b="1" dirty="0" err="1">
                    <a:latin typeface="Cavolini" panose="03000502040302020204" pitchFamily="66" charset="0"/>
                    <a:cs typeface="Cavolini" panose="03000502040302020204" pitchFamily="66" charset="0"/>
                  </a:rPr>
                  <a:t>HiGCN</a:t>
                </a:r>
                <a:r>
                  <a:rPr lang="en-US" altLang="zh-CN" sz="3600" b="1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 Model</a:t>
                </a:r>
                <a:r>
                  <a:rPr lang="zh-CN" altLang="en-US" sz="3600" b="1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：</a:t>
                </a:r>
              </a:p>
              <a:p>
                <a:endParaRPr lang="zh-CN" altLang="en-US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4E3FC9D-6921-E512-3E2D-4051BEDB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8" y="13593269"/>
                <a:ext cx="8277271" cy="9049400"/>
              </a:xfrm>
              <a:prstGeom prst="rect">
                <a:avLst/>
              </a:prstGeom>
              <a:blipFill>
                <a:blip r:embed="rId8"/>
                <a:stretch>
                  <a:fillRect l="-2651" t="-1213" r="-2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40D55A53-16BE-AFAF-6745-5A88EDE51216}"/>
              </a:ext>
            </a:extLst>
          </p:cNvPr>
          <p:cNvSpPr txBox="1"/>
          <p:nvPr/>
        </p:nvSpPr>
        <p:spPr>
          <a:xfrm>
            <a:off x="9100095" y="20825518"/>
            <a:ext cx="8588934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4000" b="1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Experiments</a:t>
            </a:r>
            <a:endParaRPr lang="en-US" altLang="zh-CN" sz="3600" b="1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altLang="zh-CN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Superior</a:t>
            </a:r>
            <a:r>
              <a:rPr lang="en-US" altLang="zh-CN" sz="3200" dirty="0">
                <a:latin typeface="Cavolini" panose="03000502040302020204" pitchFamily="66" charset="0"/>
                <a:cs typeface="Cavolini" panose="03000502040302020204" pitchFamily="66" charset="0"/>
              </a:rPr>
              <a:t> in node/graph classification &amp; simplicial data imputation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ABE3019-DD52-20E9-1076-AA0DBB0BB45B}"/>
              </a:ext>
            </a:extLst>
          </p:cNvPr>
          <p:cNvSpPr txBox="1"/>
          <p:nvPr/>
        </p:nvSpPr>
        <p:spPr>
          <a:xfrm>
            <a:off x="17943932" y="25041343"/>
            <a:ext cx="9487614" cy="770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3600" b="1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Conclusion</a:t>
            </a:r>
          </a:p>
          <a:p>
            <a:pPr marL="457200" indent="-4572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New representation </a:t>
            </a:r>
          </a:p>
          <a:p>
            <a:r>
              <a:rPr lang="en-US" altLang="zh-CN" sz="3200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Propose a novel higher-order representation, which can easily model the interactions between different order simplices and is </a:t>
            </a:r>
            <a:r>
              <a:rPr lang="en-US" altLang="zh-CN" sz="3200" b="1" dirty="0">
                <a:solidFill>
                  <a:schemeClr val="accent2"/>
                </a:solidFill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highly scalable</a:t>
            </a:r>
            <a:r>
              <a:rPr lang="en-US" altLang="zh-CN" sz="3200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.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New model</a:t>
            </a:r>
          </a:p>
          <a:p>
            <a:r>
              <a:rPr lang="en-US" altLang="zh-CN" sz="3200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We propose a higher-order GNN model based on this novel representation with superior expressiveness.</a:t>
            </a:r>
          </a:p>
          <a:p>
            <a:pPr marL="457200" indent="-457200"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New perspective</a:t>
            </a:r>
          </a:p>
          <a:p>
            <a:r>
              <a:rPr lang="en-US" altLang="zh-CN" sz="3200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We quantify the strength of higher-order interactions in a </a:t>
            </a:r>
            <a:r>
              <a:rPr lang="en-US" altLang="zh-CN" sz="3200" b="1" dirty="0">
                <a:solidFill>
                  <a:schemeClr val="accent2"/>
                </a:solidFill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data-driven</a:t>
            </a:r>
            <a:r>
              <a:rPr lang="en-US" altLang="zh-CN" sz="3200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 manner.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61B9EBC-CD11-CFF3-C15D-47443EBD68F6}"/>
                  </a:ext>
                </a:extLst>
              </p:cNvPr>
              <p:cNvSpPr txBox="1"/>
              <p:nvPr/>
            </p:nvSpPr>
            <p:spPr>
              <a:xfrm>
                <a:off x="467488" y="4397426"/>
                <a:ext cx="8277271" cy="9802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altLang="zh-CN" sz="4000" b="1" dirty="0">
                    <a:solidFill>
                      <a:srgbClr val="0070C0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Why?</a:t>
                </a: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Pairwise networks can’t capture higher-order interactions.</a:t>
                </a:r>
              </a:p>
              <a:p>
                <a:pPr marL="342900" indent="-342900">
                  <a:buAutoNum type="arabicPeriod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342900" indent="-342900">
                  <a:buAutoNum type="arabicPeriod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342900" indent="-342900">
                  <a:buAutoNum type="arabicPeriod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342900" indent="-342900">
                  <a:buAutoNum type="arabicPeriod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342900" indent="-342900">
                  <a:buAutoNum type="arabicPeriod"/>
                </a:pPr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2. The expressiveness of classical GNNs is upper bounded by WL test.</a:t>
                </a:r>
              </a:p>
              <a:p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3. Higher-order + GNN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volini" panose="03000502040302020204" pitchFamily="66" charset="0"/>
                      </a:rPr>
                      <m:t>≫</m:t>
                    </m:r>
                  </m:oMath>
                </a14:m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 GNN</a:t>
                </a:r>
              </a:p>
              <a:p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4. Existing higher-order GNNs are limited by their high </a:t>
                </a:r>
                <a:r>
                  <a:rPr lang="en-US" altLang="zh-CN" sz="3200" b="1" dirty="0">
                    <a:solidFill>
                      <a:schemeClr val="accent2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complexity</a:t>
                </a: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 and </a:t>
                </a:r>
                <a:r>
                  <a:rPr lang="en-US" altLang="zh-CN" sz="3200" b="1" dirty="0">
                    <a:solidFill>
                      <a:schemeClr val="accent2"/>
                    </a:solidFill>
                    <a:latin typeface="Cavolini" panose="03000502040302020204" pitchFamily="66" charset="0"/>
                    <a:cs typeface="Cavolini" panose="03000502040302020204" pitchFamily="66" charset="0"/>
                  </a:rPr>
                  <a:t>low flexibility</a:t>
                </a:r>
                <a:r>
                  <a:rPr lang="en-US" altLang="zh-CN" sz="3200" dirty="0">
                    <a:latin typeface="Cavolini" panose="03000502040302020204" pitchFamily="66" charset="0"/>
                    <a:cs typeface="Cavolini" panose="03000502040302020204" pitchFamily="66" charset="0"/>
                  </a:rPr>
                  <a:t>.</a:t>
                </a:r>
              </a:p>
              <a:p>
                <a:endParaRPr lang="en-US" altLang="zh-CN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  <a:p>
                <a:pPr marL="342900" indent="-342900">
                  <a:buAutoNum type="arabicPeriod"/>
                </a:pPr>
                <a:endParaRPr lang="zh-CN" altLang="en-US" sz="3200" dirty="0">
                  <a:latin typeface="Cavolini" panose="03000502040302020204" pitchFamily="66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61B9EBC-CD11-CFF3-C15D-47443EBD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8" y="4397426"/>
                <a:ext cx="8277271" cy="9802684"/>
              </a:xfrm>
              <a:prstGeom prst="rect">
                <a:avLst/>
              </a:prstGeom>
              <a:blipFill>
                <a:blip r:embed="rId9"/>
                <a:stretch>
                  <a:fillRect l="-2651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4" name="图片 63">
            <a:extLst>
              <a:ext uri="{FF2B5EF4-FFF2-40B4-BE49-F238E27FC236}">
                <a16:creationId xmlns:a16="http://schemas.microsoft.com/office/drawing/2014/main" id="{F60A1D55-15E6-F211-B6D2-55EC9FF04C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5740" y="7236884"/>
            <a:ext cx="4891329" cy="140498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E03EE74-EA79-FB76-4BCD-444C7E50A86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57411"/>
          <a:stretch/>
        </p:blipFill>
        <p:spPr>
          <a:xfrm>
            <a:off x="18467476" y="9773782"/>
            <a:ext cx="7952922" cy="3285831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F862C06-A11F-72FB-8303-02B27D175C6E}"/>
              </a:ext>
            </a:extLst>
          </p:cNvPr>
          <p:cNvGrpSpPr/>
          <p:nvPr/>
        </p:nvGrpSpPr>
        <p:grpSpPr>
          <a:xfrm>
            <a:off x="2737927" y="21893346"/>
            <a:ext cx="5020335" cy="1622576"/>
            <a:chOff x="2737927" y="23268184"/>
            <a:chExt cx="5020335" cy="1622576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6733492F-F8DE-EC7A-9802-9833B8200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37927" y="23443583"/>
              <a:ext cx="5020335" cy="1308932"/>
            </a:xfrm>
            <a:prstGeom prst="rect">
              <a:avLst/>
            </a:prstGeom>
          </p:spPr>
        </p:pic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F7E123AD-C549-EAE4-7A3B-55A8EB2847AA}"/>
                </a:ext>
              </a:extLst>
            </p:cNvPr>
            <p:cNvSpPr/>
            <p:nvPr/>
          </p:nvSpPr>
          <p:spPr>
            <a:xfrm rot="965938">
              <a:off x="4323695" y="23268184"/>
              <a:ext cx="1329399" cy="1622576"/>
            </a:xfrm>
            <a:custGeom>
              <a:avLst/>
              <a:gdLst>
                <a:gd name="connsiteX0" fmla="*/ 0 w 1329399"/>
                <a:gd name="connsiteY0" fmla="*/ 811288 h 1622576"/>
                <a:gd name="connsiteX1" fmla="*/ 664700 w 1329399"/>
                <a:gd name="connsiteY1" fmla="*/ 0 h 1622576"/>
                <a:gd name="connsiteX2" fmla="*/ 1329400 w 1329399"/>
                <a:gd name="connsiteY2" fmla="*/ 811288 h 1622576"/>
                <a:gd name="connsiteX3" fmla="*/ 664700 w 1329399"/>
                <a:gd name="connsiteY3" fmla="*/ 1622576 h 1622576"/>
                <a:gd name="connsiteX4" fmla="*/ 0 w 1329399"/>
                <a:gd name="connsiteY4" fmla="*/ 811288 h 162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9399" h="1622576" extrusionOk="0">
                  <a:moveTo>
                    <a:pt x="0" y="811288"/>
                  </a:moveTo>
                  <a:cubicBezTo>
                    <a:pt x="-67569" y="321548"/>
                    <a:pt x="209214" y="33171"/>
                    <a:pt x="664700" y="0"/>
                  </a:cubicBezTo>
                  <a:cubicBezTo>
                    <a:pt x="1070674" y="8183"/>
                    <a:pt x="1218381" y="366756"/>
                    <a:pt x="1329400" y="811288"/>
                  </a:cubicBezTo>
                  <a:cubicBezTo>
                    <a:pt x="1279119" y="1308452"/>
                    <a:pt x="1021627" y="1678825"/>
                    <a:pt x="664700" y="1622576"/>
                  </a:cubicBezTo>
                  <a:cubicBezTo>
                    <a:pt x="231842" y="1586601"/>
                    <a:pt x="49669" y="1283082"/>
                    <a:pt x="0" y="811288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9DCD566-7AC2-AB9C-FCC5-6758C787194D}"/>
              </a:ext>
            </a:extLst>
          </p:cNvPr>
          <p:cNvGrpSpPr/>
          <p:nvPr/>
        </p:nvGrpSpPr>
        <p:grpSpPr>
          <a:xfrm>
            <a:off x="18544279" y="21425191"/>
            <a:ext cx="7967776" cy="3095677"/>
            <a:chOff x="9840160" y="7460678"/>
            <a:chExt cx="5597154" cy="2040663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9293FADE-3F3A-B0B0-950E-FD165CAAD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849373" y="7460678"/>
              <a:ext cx="5587941" cy="2040663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F97EC26-F118-4AF2-248F-088CDDCC9FBA}"/>
                </a:ext>
              </a:extLst>
            </p:cNvPr>
            <p:cNvSpPr/>
            <p:nvPr/>
          </p:nvSpPr>
          <p:spPr>
            <a:xfrm>
              <a:off x="9840160" y="9212369"/>
              <a:ext cx="5586720" cy="25366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图片包含 图标&#10;&#10;描述已自动生成">
            <a:extLst>
              <a:ext uri="{FF2B5EF4-FFF2-40B4-BE49-F238E27FC236}">
                <a16:creationId xmlns:a16="http://schemas.microsoft.com/office/drawing/2014/main" id="{5BCE24A2-444F-CC6F-2A71-E482E4F6FE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340" y="33878200"/>
            <a:ext cx="3374143" cy="337414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AD11B5F7-B9DC-B189-2D69-76756480DB78}"/>
              </a:ext>
            </a:extLst>
          </p:cNvPr>
          <p:cNvSpPr txBox="1"/>
          <p:nvPr/>
        </p:nvSpPr>
        <p:spPr>
          <a:xfrm>
            <a:off x="1075703" y="23936093"/>
            <a:ext cx="6334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>
                <a:latin typeface="Cavolini" panose="03000502040302020204" pitchFamily="66" charset="0"/>
                <a:ea typeface="微软雅黑" panose="020B0503020204020204" pitchFamily="34" charset="-122"/>
                <a:cs typeface="Cavolini" panose="03000502040302020204" pitchFamily="66" charset="0"/>
              </a:rPr>
              <a:t>HiGCN</a:t>
            </a:r>
            <a:r>
              <a:rPr lang="en-US" altLang="zh-CN" sz="3200" dirty="0">
                <a:latin typeface="Cavolini" panose="03000502040302020204" pitchFamily="66" charset="0"/>
                <a:ea typeface="微软雅黑" panose="020B0503020204020204" pitchFamily="34" charset="-122"/>
                <a:cs typeface="Cavolini" panose="03000502040302020204" pitchFamily="66" charset="0"/>
              </a:rPr>
              <a:t> is </a:t>
            </a:r>
            <a:r>
              <a:rPr lang="en-US" altLang="zh-CN" sz="3200" b="1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highly-scalable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55350C14-769C-69A8-575D-7B1BCFDF55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70202" y="34686293"/>
            <a:ext cx="1308910" cy="1195352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557C99AB-8B56-ACDC-FB4E-9BACF2CF2B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51490" y="34670377"/>
            <a:ext cx="651264" cy="63849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A1E4E459-2D0D-8BE3-92F6-E0C7B48617DA}"/>
              </a:ext>
            </a:extLst>
          </p:cNvPr>
          <p:cNvGrpSpPr/>
          <p:nvPr/>
        </p:nvGrpSpPr>
        <p:grpSpPr>
          <a:xfrm>
            <a:off x="24413170" y="33168188"/>
            <a:ext cx="3244651" cy="3439307"/>
            <a:chOff x="24362008" y="33136692"/>
            <a:chExt cx="3244651" cy="343930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1513365-DAB6-A6D9-BA38-0C68F10D7D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895" b="96842" l="9023" r="89850">
                          <a14:foregroundMark x1="33835" y1="51579" x2="36842" y2="53158"/>
                          <a14:foregroundMark x1="56767" y1="72632" x2="60526" y2="73684"/>
                          <a14:foregroundMark x1="45865" y1="91053" x2="45865" y2="91053"/>
                          <a14:foregroundMark x1="57143" y1="8421" x2="57143" y2="8421"/>
                          <a14:foregroundMark x1="44737" y1="7895" x2="44737" y2="7895"/>
                          <a14:foregroundMark x1="30075" y1="47368" x2="30075" y2="47368"/>
                          <a14:foregroundMark x1="43609" y1="83158" x2="43609" y2="83158"/>
                          <a14:foregroundMark x1="28947" y1="41053" x2="37218" y2="56842"/>
                          <a14:foregroundMark x1="62782" y1="71579" x2="52256" y2="80526"/>
                          <a14:foregroundMark x1="47744" y1="96842" x2="44361" y2="59474"/>
                          <a14:foregroundMark x1="44361" y1="59474" x2="48120" y2="40000"/>
                        </a14:backgroundRemoval>
                      </a14:imgEffect>
                    </a14:imgLayer>
                  </a14:imgProps>
                </a:ext>
              </a:extLst>
            </a:blip>
            <a:srcRect l="17442" r="25678" b="17817"/>
            <a:stretch/>
          </p:blipFill>
          <p:spPr>
            <a:xfrm flipH="1">
              <a:off x="24587609" y="33460266"/>
              <a:ext cx="3019050" cy="311573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BA42543-0F31-697C-DB4E-5EDDD1186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2008" y="33136692"/>
              <a:ext cx="2592857" cy="2578531"/>
            </a:xfrm>
            <a:prstGeom prst="rect">
              <a:avLst/>
            </a:prstGeom>
          </p:spPr>
        </p:pic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1CDD15E1-8332-C91B-4759-7EEFB5CA04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419140" y="34174943"/>
            <a:ext cx="651264" cy="638494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E96693CB-0EE4-6095-9DA0-9A6D04B4BA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420161" y="35307430"/>
            <a:ext cx="651264" cy="638494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A6AE646-7BF2-D39B-85FD-9ABCEA9C1F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7843" y="34864105"/>
            <a:ext cx="651264" cy="6384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C897CFD-C390-D207-7BC1-B979D19F8DB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95740" y="28309575"/>
            <a:ext cx="6430363" cy="368014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CFA3EAC-37E4-19C5-7334-7651FF82E41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218273" y="23484107"/>
            <a:ext cx="6652528" cy="404816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7ED227E8-EBDD-4650-C84A-7899692DF6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-82114" y="24984908"/>
            <a:ext cx="9487614" cy="8267253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5EC50D4-6B8D-E5E3-8666-2932A13FA79A}"/>
              </a:ext>
            </a:extLst>
          </p:cNvPr>
          <p:cNvSpPr txBox="1"/>
          <p:nvPr/>
        </p:nvSpPr>
        <p:spPr>
          <a:xfrm>
            <a:off x="1657780" y="36022719"/>
            <a:ext cx="5896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Cavolini" panose="03000502040302020204" pitchFamily="66" charset="0"/>
                <a:ea typeface="Microsoft YaHei" panose="020B0503020204020204" pitchFamily="34" charset="-122"/>
                <a:cs typeface="Cavolini" panose="03000502040302020204" pitchFamily="66" charset="0"/>
              </a:rPr>
              <a:t>AAAI2024, Paper ID: 14056</a:t>
            </a:r>
            <a:endParaRPr lang="zh-CN" altLang="en-US" sz="3200" b="1" dirty="0">
              <a:latin typeface="Cavolini" panose="03000502040302020204" pitchFamily="66" charset="0"/>
              <a:ea typeface="Microsoft YaHei" panose="020B0503020204020204" pitchFamily="34" charset="-122"/>
              <a:cs typeface="Cavolini" panose="03000502040302020204" pitchFamily="66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53E9EC4-886B-A389-B266-FA0C7843890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00095" y="15690025"/>
            <a:ext cx="8606801" cy="421902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5244DB5-93BC-B421-F7F8-4EC2ADC17809}"/>
              </a:ext>
            </a:extLst>
          </p:cNvPr>
          <p:cNvSpPr txBox="1"/>
          <p:nvPr/>
        </p:nvSpPr>
        <p:spPr>
          <a:xfrm>
            <a:off x="9100095" y="12903042"/>
            <a:ext cx="8365011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altLang="zh-CN" sz="4000" b="1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Relation to other GCNs</a:t>
            </a:r>
          </a:p>
          <a:p>
            <a:r>
              <a:rPr lang="en-US" altLang="zh-CN" sz="3200" dirty="0" err="1">
                <a:latin typeface="Cavolini" panose="03000502040302020204" pitchFamily="66" charset="0"/>
                <a:cs typeface="Cavolini" panose="03000502040302020204" pitchFamily="66" charset="0"/>
              </a:rPr>
              <a:t>HiGCN</a:t>
            </a:r>
            <a:r>
              <a:rPr lang="en-US" altLang="zh-CN" sz="3200" dirty="0">
                <a:latin typeface="Cavolini" panose="03000502040302020204" pitchFamily="66" charset="0"/>
                <a:cs typeface="Cavolini" panose="03000502040302020204" pitchFamily="66" charset="0"/>
              </a:rPr>
              <a:t> generalizes pairwise graph-based GCNs, showing superiority for exploiting higher-order information.</a:t>
            </a:r>
          </a:p>
          <a:p>
            <a:endParaRPr lang="zh-CN" altLang="en-US" sz="4000" dirty="0"/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5103D7DC-D426-6028-3693-28675C22757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8321" y="6602389"/>
            <a:ext cx="7300750" cy="2268051"/>
          </a:xfrm>
          <a:prstGeom prst="rect">
            <a:avLst/>
          </a:prstGeom>
        </p:spPr>
      </p:pic>
      <p:grpSp>
        <p:nvGrpSpPr>
          <p:cNvPr id="73" name="组合 72">
            <a:extLst>
              <a:ext uri="{FF2B5EF4-FFF2-40B4-BE49-F238E27FC236}">
                <a16:creationId xmlns:a16="http://schemas.microsoft.com/office/drawing/2014/main" id="{A10B8794-EA0E-9E2D-1BD3-ECDC2BF3B425}"/>
              </a:ext>
            </a:extLst>
          </p:cNvPr>
          <p:cNvGrpSpPr/>
          <p:nvPr/>
        </p:nvGrpSpPr>
        <p:grpSpPr>
          <a:xfrm>
            <a:off x="770437" y="582059"/>
            <a:ext cx="2480662" cy="2965188"/>
            <a:chOff x="788190" y="871606"/>
            <a:chExt cx="2480662" cy="296518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8FFB91B-7C7F-820F-15F1-B4C9C6D76691}"/>
                </a:ext>
              </a:extLst>
            </p:cNvPr>
            <p:cNvSpPr txBox="1"/>
            <p:nvPr/>
          </p:nvSpPr>
          <p:spPr>
            <a:xfrm>
              <a:off x="927097" y="3252019"/>
              <a:ext cx="22028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Cavolini" panose="03000502040302020204" pitchFamily="66" charset="0"/>
                  <a:cs typeface="Cavolini" panose="03000502040302020204" pitchFamily="66" charset="0"/>
                </a:rPr>
                <a:t>AAAI2024</a:t>
              </a:r>
              <a:endParaRPr lang="zh-CN" altLang="en-US" sz="3200" b="1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407B4DD-C461-12DB-BF0A-55F1C2024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190" y="871606"/>
              <a:ext cx="2480662" cy="2289842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1C4AA53-7871-8555-D9D5-B04A0D116B82}"/>
              </a:ext>
            </a:extLst>
          </p:cNvPr>
          <p:cNvGrpSpPr/>
          <p:nvPr/>
        </p:nvGrpSpPr>
        <p:grpSpPr>
          <a:xfrm>
            <a:off x="18559133" y="16533705"/>
            <a:ext cx="7952922" cy="4374937"/>
            <a:chOff x="18544279" y="16826017"/>
            <a:chExt cx="7952922" cy="437493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77813F06-0CE8-E1E8-AA81-A81DF794C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43296" b="-1"/>
            <a:stretch/>
          </p:blipFill>
          <p:spPr>
            <a:xfrm>
              <a:off x="18544279" y="16826017"/>
              <a:ext cx="7952922" cy="4374937"/>
            </a:xfrm>
            <a:prstGeom prst="rect">
              <a:avLst/>
            </a:prstGeom>
          </p:spPr>
        </p:pic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24188BC-D263-7FBB-5719-D3664AF2B751}"/>
                </a:ext>
              </a:extLst>
            </p:cNvPr>
            <p:cNvSpPr/>
            <p:nvPr/>
          </p:nvSpPr>
          <p:spPr>
            <a:xfrm>
              <a:off x="18764250" y="16826018"/>
              <a:ext cx="476250" cy="567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838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385</TotalTime>
  <Words>356</Words>
  <Application>Microsoft Macintosh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Cambria Math</vt:lpstr>
      <vt:lpstr>Cavolini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sssleverlily@gmail.com</dc:creator>
  <cp:lastModifiedBy>Huang, Yiming</cp:lastModifiedBy>
  <cp:revision>231</cp:revision>
  <dcterms:created xsi:type="dcterms:W3CDTF">2024-01-15T05:33:18Z</dcterms:created>
  <dcterms:modified xsi:type="dcterms:W3CDTF">2025-04-21T16:17:48Z</dcterms:modified>
</cp:coreProperties>
</file>