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7" r:id="rId5"/>
    <p:sldId id="258" r:id="rId6"/>
    <p:sldId id="277" r:id="rId7"/>
    <p:sldId id="278" r:id="rId8"/>
    <p:sldId id="283" r:id="rId9"/>
    <p:sldId id="280" r:id="rId10"/>
    <p:sldId id="286" r:id="rId11"/>
    <p:sldId id="287" r:id="rId12"/>
    <p:sldId id="284" r:id="rId13"/>
    <p:sldId id="269" r:id="rId14"/>
    <p:sldId id="285" r:id="rId15"/>
    <p:sldId id="276" r:id="rId16"/>
  </p:sldIdLst>
  <p:sldSz cx="12192000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567A"/>
    <a:srgbClr val="0D1D51"/>
    <a:srgbClr val="0072C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87949" autoAdjust="0"/>
  </p:normalViewPr>
  <p:slideViewPr>
    <p:cSldViewPr snapToGrid="0" showGuides="1">
      <p:cViewPr varScale="1">
        <p:scale>
          <a:sx n="98" d="100"/>
          <a:sy n="98" d="100"/>
        </p:scale>
        <p:origin x="102" y="4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9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197FFC8-0279-498E-956D-92579955960F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2023/10/23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18A1656-FDB1-442A-B22F-67D2FDA9ED13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047850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82FF790C-1DB9-4D1F-A6B4-782A65366443}" type="datetime1">
              <a:rPr lang="zh-CN" altLang="en-US" smtClean="0"/>
              <a:pPr/>
              <a:t>2023/10/23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noProof="0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336304E-FDE3-4B4F-A3B7-EBE87F3FA5E2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51386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85530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5139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654410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12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82205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797957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35385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798274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5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31485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99213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3443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21458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6336304E-FDE3-4B4F-A3B7-EBE87F3FA5E2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9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25672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此处是标题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4234" y="728544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2510515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008077" y="2870774"/>
            <a:ext cx="425748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496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谢谢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002130" y="4484691"/>
            <a:ext cx="454044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 dirty="0"/>
              <a:t>电子邮件</a:t>
            </a: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16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4E0FBE0E-A6B0-483E-93DD-5C20DA069D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02320" y="5012635"/>
            <a:ext cx="4533900" cy="503238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600" b="0" cap="all" baseline="0" dirty="0" smtClean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marL="228600" lvl="0" indent="-228600" rtl="0"/>
            <a:r>
              <a:rPr lang="zh-CN" altLang="en-US" noProof="0" dirty="0"/>
              <a:t>此处是网站 </a:t>
            </a:r>
            <a:r>
              <a:rPr lang="en-US" altLang="zh-CN" noProof="0" dirty="0"/>
              <a:t>URL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E9908F-CF81-43F9-880A-401D0C0FB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429000"/>
            <a:ext cx="5011410" cy="651448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3713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cxnSp>
        <p:nvCxnSpPr>
          <p:cNvPr id="12" name="直接连接符​​(S) 11">
            <a:extLst>
              <a:ext uri="{FF2B5EF4-FFF2-40B4-BE49-F238E27FC236}">
                <a16:creationId xmlns:a16="http://schemas.microsoft.com/office/drawing/2014/main" id="{77C312F4-62C2-4903-8C4B-423A8717E481}"/>
              </a:ext>
            </a:extLst>
          </p:cNvPr>
          <p:cNvCxnSpPr/>
          <p:nvPr userDrawn="1"/>
        </p:nvCxnSpPr>
        <p:spPr>
          <a:xfrm>
            <a:off x="6469778" y="4233582"/>
            <a:ext cx="21600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标题 1">
            <a:extLst>
              <a:ext uri="{FF2B5EF4-FFF2-40B4-BE49-F238E27FC236}">
                <a16:creationId xmlns:a16="http://schemas.microsoft.com/office/drawing/2014/main" id="{525B5135-F466-4A63-A42C-3BB2BAA7D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9778" y="3158641"/>
            <a:ext cx="5011410" cy="921807"/>
          </a:xfrm>
          <a:noFill/>
        </p:spPr>
        <p:txBody>
          <a:bodyPr wrap="square" rtlCol="0">
            <a:noAutofit/>
          </a:bodyPr>
          <a:lstStyle>
            <a:lvl1pPr>
              <a:defRPr lang="en-US" sz="6000" b="1" cap="all" baseline="0" dirty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</a:lstStyle>
          <a:p>
            <a:pPr marL="0" lvl="0"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8101070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椭圆形 5">
            <a:extLst>
              <a:ext uri="{FF2B5EF4-FFF2-40B4-BE49-F238E27FC236}">
                <a16:creationId xmlns:a16="http://schemas.microsoft.com/office/drawing/2014/main" id="{1F54E98B-AC75-484D-9121-68498EB888AA}"/>
              </a:ext>
            </a:extLst>
          </p:cNvPr>
          <p:cNvSpPr/>
          <p:nvPr userDrawn="1"/>
        </p:nvSpPr>
        <p:spPr>
          <a:xfrm>
            <a:off x="754010" y="708293"/>
            <a:ext cx="5334029" cy="5334029"/>
          </a:xfrm>
          <a:prstGeom prst="ellipse">
            <a:avLst/>
          </a:prstGeom>
          <a:solidFill>
            <a:schemeClr val="bg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此处是标题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4FE28ACC-E44C-4381-B768-0310810E78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850" y="391862"/>
            <a:ext cx="1745251" cy="673365"/>
          </a:xfrm>
          <a:prstGeom prst="rect">
            <a:avLst/>
          </a:prstGeom>
        </p:spPr>
      </p:pic>
      <p:cxnSp>
        <p:nvCxnSpPr>
          <p:cNvPr id="5" name="直接连接符​​(S) 4">
            <a:extLst>
              <a:ext uri="{FF2B5EF4-FFF2-40B4-BE49-F238E27FC236}">
                <a16:creationId xmlns:a16="http://schemas.microsoft.com/office/drawing/2014/main" id="{819AFA09-F4B1-493D-BCAD-FF30C20CD1AA}"/>
              </a:ext>
            </a:extLst>
          </p:cNvPr>
          <p:cNvCxnSpPr/>
          <p:nvPr userDrawn="1"/>
        </p:nvCxnSpPr>
        <p:spPr>
          <a:xfrm>
            <a:off x="6469778" y="4233582"/>
            <a:ext cx="253233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057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33">
          <p15:clr>
            <a:srgbClr val="FBAE40"/>
          </p15:clr>
        </p15:guide>
        <p15:guide id="4" pos="36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5FC40B0-ED27-47E5-A3C2-32A8418567E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9638" y="6260507"/>
            <a:ext cx="1075427" cy="414929"/>
          </a:xfrm>
          <a:prstGeom prst="rect">
            <a:avLst/>
          </a:prstGeom>
        </p:spPr>
      </p:pic>
      <p:sp>
        <p:nvSpPr>
          <p:cNvPr id="11" name="椭圆形 10">
            <a:extLst>
              <a:ext uri="{FF2B5EF4-FFF2-40B4-BE49-F238E27FC236}">
                <a16:creationId xmlns:a16="http://schemas.microsoft.com/office/drawing/2014/main" id="{8931D2A9-0B92-4197-8802-80424C14EA7E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3B74B0-30B9-45C2-9AE6-45D1978A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rgbClr val="2C567A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grpSp>
        <p:nvGrpSpPr>
          <p:cNvPr id="4" name="组 3">
            <a:extLst>
              <a:ext uri="{FF2B5EF4-FFF2-40B4-BE49-F238E27FC236}">
                <a16:creationId xmlns:a16="http://schemas.microsoft.com/office/drawing/2014/main" id="{AD5251EA-F450-4DD1-995B-DC89513424C8}"/>
              </a:ext>
            </a:extLst>
          </p:cNvPr>
          <p:cNvGrpSpPr/>
          <p:nvPr userDrawn="1"/>
        </p:nvGrpSpPr>
        <p:grpSpPr>
          <a:xfrm rot="16200000">
            <a:off x="1637386" y="1473117"/>
            <a:ext cx="8917229" cy="10769768"/>
            <a:chOff x="-1728305" y="-2049517"/>
            <a:chExt cx="8917229" cy="10769768"/>
          </a:xfrm>
        </p:grpSpPr>
        <p:sp>
          <p:nvSpPr>
            <p:cNvPr id="17" name="椭圆形 16">
              <a:extLst>
                <a:ext uri="{FF2B5EF4-FFF2-40B4-BE49-F238E27FC236}">
                  <a16:creationId xmlns:a16="http://schemas.microsoft.com/office/drawing/2014/main" id="{44882F4E-E8C8-46FE-A9C8-7B79782767F6}"/>
                </a:ext>
              </a:extLst>
            </p:cNvPr>
            <p:cNvSpPr/>
            <p:nvPr userDrawn="1"/>
          </p:nvSpPr>
          <p:spPr>
            <a:xfrm>
              <a:off x="754010" y="708293"/>
              <a:ext cx="5334029" cy="5334029"/>
            </a:xfrm>
            <a:prstGeom prst="ellipse">
              <a:avLst/>
            </a:prstGeom>
            <a:solidFill>
              <a:schemeClr val="bg1"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grpSp>
          <p:nvGrpSpPr>
            <p:cNvPr id="18" name="组 17">
              <a:extLst>
                <a:ext uri="{FF2B5EF4-FFF2-40B4-BE49-F238E27FC236}">
                  <a16:creationId xmlns:a16="http://schemas.microsoft.com/office/drawing/2014/main" id="{965CD13B-04FB-40D5-AF62-2F43CF49BA9B}"/>
                </a:ext>
              </a:extLst>
            </p:cNvPr>
            <p:cNvGrpSpPr/>
            <p:nvPr userDrawn="1"/>
          </p:nvGrpSpPr>
          <p:grpSpPr>
            <a:xfrm>
              <a:off x="-1728305" y="-2049517"/>
              <a:ext cx="8917229" cy="10769768"/>
              <a:chOff x="11114088" y="2241550"/>
              <a:chExt cx="1905000" cy="2354263"/>
            </a:xfrm>
            <a:solidFill>
              <a:schemeClr val="bg1">
                <a:alpha val="16000"/>
              </a:schemeClr>
            </a:solidFill>
          </p:grpSpPr>
          <p:sp>
            <p:nvSpPr>
              <p:cNvPr id="19" name="任意多边形(F) 5">
                <a:extLst>
                  <a:ext uri="{FF2B5EF4-FFF2-40B4-BE49-F238E27FC236}">
                    <a16:creationId xmlns:a16="http://schemas.microsoft.com/office/drawing/2014/main" id="{01876F8F-C11E-4FB2-8150-1F0602752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114088" y="2241550"/>
                <a:ext cx="1905000" cy="2354263"/>
              </a:xfrm>
              <a:custGeom>
                <a:avLst/>
                <a:gdLst>
                  <a:gd name="T0" fmla="*/ 0 w 447"/>
                  <a:gd name="T1" fmla="*/ 264 h 553"/>
                  <a:gd name="T2" fmla="*/ 141 w 447"/>
                  <a:gd name="T3" fmla="*/ 48 h 553"/>
                  <a:gd name="T4" fmla="*/ 414 w 447"/>
                  <a:gd name="T5" fmla="*/ 67 h 553"/>
                  <a:gd name="T6" fmla="*/ 438 w 447"/>
                  <a:gd name="T7" fmla="*/ 98 h 553"/>
                  <a:gd name="T8" fmla="*/ 391 w 447"/>
                  <a:gd name="T9" fmla="*/ 111 h 553"/>
                  <a:gd name="T10" fmla="*/ 94 w 447"/>
                  <a:gd name="T11" fmla="*/ 149 h 553"/>
                  <a:gd name="T12" fmla="*/ 107 w 447"/>
                  <a:gd name="T13" fmla="*/ 424 h 553"/>
                  <a:gd name="T14" fmla="*/ 383 w 447"/>
                  <a:gd name="T15" fmla="*/ 453 h 553"/>
                  <a:gd name="T16" fmla="*/ 393 w 447"/>
                  <a:gd name="T17" fmla="*/ 446 h 553"/>
                  <a:gd name="T18" fmla="*/ 433 w 447"/>
                  <a:gd name="T19" fmla="*/ 449 h 553"/>
                  <a:gd name="T20" fmla="*/ 421 w 447"/>
                  <a:gd name="T21" fmla="*/ 485 h 553"/>
                  <a:gd name="T22" fmla="*/ 194 w 447"/>
                  <a:gd name="T23" fmla="*/ 531 h 553"/>
                  <a:gd name="T24" fmla="*/ 0 w 447"/>
                  <a:gd name="T25" fmla="*/ 264 h 5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447" h="553">
                    <a:moveTo>
                      <a:pt x="0" y="264"/>
                    </a:moveTo>
                    <a:cubicBezTo>
                      <a:pt x="5" y="176"/>
                      <a:pt x="49" y="96"/>
                      <a:pt x="141" y="48"/>
                    </a:cubicBezTo>
                    <a:cubicBezTo>
                      <a:pt x="235" y="0"/>
                      <a:pt x="327" y="9"/>
                      <a:pt x="414" y="67"/>
                    </a:cubicBezTo>
                    <a:cubicBezTo>
                      <a:pt x="425" y="75"/>
                      <a:pt x="439" y="82"/>
                      <a:pt x="438" y="98"/>
                    </a:cubicBezTo>
                    <a:cubicBezTo>
                      <a:pt x="437" y="120"/>
                      <a:pt x="413" y="127"/>
                      <a:pt x="391" y="111"/>
                    </a:cubicBezTo>
                    <a:cubicBezTo>
                      <a:pt x="294" y="40"/>
                      <a:pt x="166" y="56"/>
                      <a:pt x="94" y="149"/>
                    </a:cubicBezTo>
                    <a:cubicBezTo>
                      <a:pt x="30" y="231"/>
                      <a:pt x="36" y="349"/>
                      <a:pt x="107" y="424"/>
                    </a:cubicBezTo>
                    <a:cubicBezTo>
                      <a:pt x="180" y="502"/>
                      <a:pt x="296" y="514"/>
                      <a:pt x="383" y="453"/>
                    </a:cubicBezTo>
                    <a:cubicBezTo>
                      <a:pt x="386" y="451"/>
                      <a:pt x="390" y="449"/>
                      <a:pt x="393" y="446"/>
                    </a:cubicBezTo>
                    <a:cubicBezTo>
                      <a:pt x="407" y="433"/>
                      <a:pt x="420" y="433"/>
                      <a:pt x="433" y="449"/>
                    </a:cubicBezTo>
                    <a:cubicBezTo>
                      <a:pt x="447" y="467"/>
                      <a:pt x="433" y="477"/>
                      <a:pt x="421" y="485"/>
                    </a:cubicBezTo>
                    <a:cubicBezTo>
                      <a:pt x="353" y="537"/>
                      <a:pt x="277" y="553"/>
                      <a:pt x="194" y="531"/>
                    </a:cubicBezTo>
                    <a:cubicBezTo>
                      <a:pt x="79" y="501"/>
                      <a:pt x="1" y="397"/>
                      <a:pt x="0" y="26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  <p:sp>
            <p:nvSpPr>
              <p:cNvPr id="20" name="任意多边形(F) 6">
                <a:extLst>
                  <a:ext uri="{FF2B5EF4-FFF2-40B4-BE49-F238E27FC236}">
                    <a16:creationId xmlns:a16="http://schemas.microsoft.com/office/drawing/2014/main" id="{08A1D05F-5F61-4156-8C83-1A002AA1E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412538" y="2590800"/>
                <a:ext cx="835025" cy="1673225"/>
              </a:xfrm>
              <a:custGeom>
                <a:avLst/>
                <a:gdLst>
                  <a:gd name="T0" fmla="*/ 0 w 196"/>
                  <a:gd name="T1" fmla="*/ 198 h 393"/>
                  <a:gd name="T2" fmla="*/ 157 w 196"/>
                  <a:gd name="T3" fmla="*/ 8 h 393"/>
                  <a:gd name="T4" fmla="*/ 192 w 196"/>
                  <a:gd name="T5" fmla="*/ 22 h 393"/>
                  <a:gd name="T6" fmla="*/ 167 w 196"/>
                  <a:gd name="T7" fmla="*/ 56 h 393"/>
                  <a:gd name="T8" fmla="*/ 48 w 196"/>
                  <a:gd name="T9" fmla="*/ 198 h 393"/>
                  <a:gd name="T10" fmla="*/ 170 w 196"/>
                  <a:gd name="T11" fmla="*/ 339 h 393"/>
                  <a:gd name="T12" fmla="*/ 193 w 196"/>
                  <a:gd name="T13" fmla="*/ 372 h 393"/>
                  <a:gd name="T14" fmla="*/ 160 w 196"/>
                  <a:gd name="T15" fmla="*/ 387 h 393"/>
                  <a:gd name="T16" fmla="*/ 0 w 196"/>
                  <a:gd name="T17" fmla="*/ 198 h 3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96" h="393">
                    <a:moveTo>
                      <a:pt x="0" y="198"/>
                    </a:moveTo>
                    <a:cubicBezTo>
                      <a:pt x="0" y="103"/>
                      <a:pt x="64" y="26"/>
                      <a:pt x="157" y="8"/>
                    </a:cubicBezTo>
                    <a:cubicBezTo>
                      <a:pt x="171" y="6"/>
                      <a:pt x="188" y="0"/>
                      <a:pt x="192" y="22"/>
                    </a:cubicBezTo>
                    <a:cubicBezTo>
                      <a:pt x="196" y="41"/>
                      <a:pt x="190" y="52"/>
                      <a:pt x="167" y="56"/>
                    </a:cubicBezTo>
                    <a:cubicBezTo>
                      <a:pt x="95" y="70"/>
                      <a:pt x="47" y="129"/>
                      <a:pt x="48" y="198"/>
                    </a:cubicBezTo>
                    <a:cubicBezTo>
                      <a:pt x="48" y="267"/>
                      <a:pt x="97" y="325"/>
                      <a:pt x="170" y="339"/>
                    </a:cubicBezTo>
                    <a:cubicBezTo>
                      <a:pt x="191" y="343"/>
                      <a:pt x="195" y="354"/>
                      <a:pt x="193" y="372"/>
                    </a:cubicBezTo>
                    <a:cubicBezTo>
                      <a:pt x="190" y="393"/>
                      <a:pt x="174" y="389"/>
                      <a:pt x="160" y="387"/>
                    </a:cubicBezTo>
                    <a:cubicBezTo>
                      <a:pt x="70" y="375"/>
                      <a:pt x="0" y="293"/>
                      <a:pt x="0" y="19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zh-CN" altLang="en-US" noProof="0" dirty="0">
                  <a:latin typeface="Microsoft YaHei UI" panose="020B0503020204020204" pitchFamily="34" charset="-122"/>
                  <a:ea typeface="Microsoft YaHei UI" panose="020B0503020204020204" pitchFamily="34" charset="-122"/>
                </a:endParaRPr>
              </a:p>
            </p:txBody>
          </p:sp>
        </p:grpSp>
      </p:grp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4D77C47B-CC1E-41DA-9146-5DFD63065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153348"/>
            <a:ext cx="10515600" cy="648543"/>
          </a:xfrm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65441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 21">
            <a:extLst>
              <a:ext uri="{FF2B5EF4-FFF2-40B4-BE49-F238E27FC236}">
                <a16:creationId xmlns:a16="http://schemas.microsoft.com/office/drawing/2014/main" id="{60E0B501-22AA-4685-BE9B-A267F6F675A7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4" name="任意多边形(F) 5">
              <a:extLst>
                <a:ext uri="{FF2B5EF4-FFF2-40B4-BE49-F238E27FC236}">
                  <a16:creationId xmlns:a16="http://schemas.microsoft.com/office/drawing/2014/main" id="{5D0E179E-CA3D-4874-9ACD-F8990F48F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6">
              <a:extLst>
                <a:ext uri="{FF2B5EF4-FFF2-40B4-BE49-F238E27FC236}">
                  <a16:creationId xmlns:a16="http://schemas.microsoft.com/office/drawing/2014/main" id="{A9C53936-B93A-4CF6-8766-2FA93ACFE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(F) 7">
              <a:extLst>
                <a:ext uri="{FF2B5EF4-FFF2-40B4-BE49-F238E27FC236}">
                  <a16:creationId xmlns:a16="http://schemas.microsoft.com/office/drawing/2014/main" id="{5776DEA2-5422-4F51-B359-652B71274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1A1F33A2-66F7-4D85-99DD-7B00F265A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938" y="1825625"/>
            <a:ext cx="10837862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EC2DFD46-BF74-47BA-A496-92ED1979C3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13" name="标题 1">
            <a:extLst>
              <a:ext uri="{FF2B5EF4-FFF2-40B4-BE49-F238E27FC236}">
                <a16:creationId xmlns:a16="http://schemas.microsoft.com/office/drawing/2014/main" id="{EF788279-D710-447A-9E71-4D13445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3789758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 17">
            <a:extLst>
              <a:ext uri="{FF2B5EF4-FFF2-40B4-BE49-F238E27FC236}">
                <a16:creationId xmlns:a16="http://schemas.microsoft.com/office/drawing/2014/main" id="{C2A6B906-ACDA-40FD-8AC8-0B693AB1279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9" name="任意多边形(F) 5">
              <a:extLst>
                <a:ext uri="{FF2B5EF4-FFF2-40B4-BE49-F238E27FC236}">
                  <a16:creationId xmlns:a16="http://schemas.microsoft.com/office/drawing/2014/main" id="{717F7366-5A99-4065-90C2-AE7DF5DD0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6">
              <a:extLst>
                <a:ext uri="{FF2B5EF4-FFF2-40B4-BE49-F238E27FC236}">
                  <a16:creationId xmlns:a16="http://schemas.microsoft.com/office/drawing/2014/main" id="{90A089CA-63B9-4456-B0B1-17C75EBF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(F) 7">
              <a:extLst>
                <a:ext uri="{FF2B5EF4-FFF2-40B4-BE49-F238E27FC236}">
                  <a16:creationId xmlns:a16="http://schemas.microsoft.com/office/drawing/2014/main" id="{8D36B2D1-BCFE-43FC-8743-7B7A30E1AD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079DA8F4-EDD3-4D62-A90B-8C3C1AFB0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938" y="1825625"/>
            <a:ext cx="5503862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DA0DA994-B4A9-447A-BEBF-3EA31D375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19DEF115-82C2-4E9D-A22C-8DA561FB3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092934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 19">
            <a:extLst>
              <a:ext uri="{FF2B5EF4-FFF2-40B4-BE49-F238E27FC236}">
                <a16:creationId xmlns:a16="http://schemas.microsoft.com/office/drawing/2014/main" id="{616F52B4-215E-4237-893C-E22B23804744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2" name="任意多边形(F) 5">
              <a:extLst>
                <a:ext uri="{FF2B5EF4-FFF2-40B4-BE49-F238E27FC236}">
                  <a16:creationId xmlns:a16="http://schemas.microsoft.com/office/drawing/2014/main" id="{B7C40C77-B795-4B07-B92D-2E8A566357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6">
              <a:extLst>
                <a:ext uri="{FF2B5EF4-FFF2-40B4-BE49-F238E27FC236}">
                  <a16:creationId xmlns:a16="http://schemas.microsoft.com/office/drawing/2014/main" id="{6E703A1E-5F10-4BB5-9D52-77CB6F5994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(F) 7">
              <a:extLst>
                <a:ext uri="{FF2B5EF4-FFF2-40B4-BE49-F238E27FC236}">
                  <a16:creationId xmlns:a16="http://schemas.microsoft.com/office/drawing/2014/main" id="{22CEE04C-09CE-41CF-937D-EC2D3C23EC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774CF4BA-8DCB-42CF-A2C4-D6AF95EE3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593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7" name="内容占位符 3">
            <a:extLst>
              <a:ext uri="{FF2B5EF4-FFF2-40B4-BE49-F238E27FC236}">
                <a16:creationId xmlns:a16="http://schemas.microsoft.com/office/drawing/2014/main" id="{67BA8B6E-A28D-4658-8C91-6CA7BD539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938" y="2505075"/>
            <a:ext cx="5157787" cy="368458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18" name="文本占位符 4">
            <a:extLst>
              <a:ext uri="{FF2B5EF4-FFF2-40B4-BE49-F238E27FC236}">
                <a16:creationId xmlns:a16="http://schemas.microsoft.com/office/drawing/2014/main" id="{F73B3215-82DB-4DBF-9E77-3AE2308C69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accent5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9" name="内容占位符 5">
            <a:extLst>
              <a:ext uri="{FF2B5EF4-FFF2-40B4-BE49-F238E27FC236}">
                <a16:creationId xmlns:a16="http://schemas.microsoft.com/office/drawing/2014/main" id="{8DFD34E8-36CC-4FFE-926B-C170208FED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3383C6B-3BE4-4380-AF26-1C21492FCE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  <p:sp>
        <p:nvSpPr>
          <p:cNvPr id="25" name="标题 1">
            <a:extLst>
              <a:ext uri="{FF2B5EF4-FFF2-40B4-BE49-F238E27FC236}">
                <a16:creationId xmlns:a16="http://schemas.microsoft.com/office/drawing/2014/main" id="{AE3770E9-CB74-47B0-8229-91F6F7560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461794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图片占位符 21">
            <a:extLst>
              <a:ext uri="{FF2B5EF4-FFF2-40B4-BE49-F238E27FC236}">
                <a16:creationId xmlns:a16="http://schemas.microsoft.com/office/drawing/2014/main" id="{C57825D7-DD33-4B70-BBBE-D46E7A5352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768485"/>
            <a:ext cx="5305662" cy="5305662"/>
          </a:xfrm>
          <a:custGeom>
            <a:avLst/>
            <a:gdLst>
              <a:gd name="connsiteX0" fmla="*/ 2652831 w 5305662"/>
              <a:gd name="connsiteY0" fmla="*/ 0 h 5305662"/>
              <a:gd name="connsiteX1" fmla="*/ 5305662 w 5305662"/>
              <a:gd name="connsiteY1" fmla="*/ 2652831 h 5305662"/>
              <a:gd name="connsiteX2" fmla="*/ 2652831 w 5305662"/>
              <a:gd name="connsiteY2" fmla="*/ 5305662 h 5305662"/>
              <a:gd name="connsiteX3" fmla="*/ 0 w 5305662"/>
              <a:gd name="connsiteY3" fmla="*/ 2652831 h 5305662"/>
              <a:gd name="connsiteX4" fmla="*/ 2652831 w 5305662"/>
              <a:gd name="connsiteY4" fmla="*/ 0 h 5305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5662" h="5305662">
                <a:moveTo>
                  <a:pt x="2652831" y="0"/>
                </a:moveTo>
                <a:cubicBezTo>
                  <a:pt x="4117949" y="0"/>
                  <a:pt x="5305662" y="1187713"/>
                  <a:pt x="5305662" y="2652831"/>
                </a:cubicBezTo>
                <a:cubicBezTo>
                  <a:pt x="5305662" y="4117949"/>
                  <a:pt x="4117949" y="5305662"/>
                  <a:pt x="2652831" y="5305662"/>
                </a:cubicBezTo>
                <a:cubicBezTo>
                  <a:pt x="1187713" y="5305662"/>
                  <a:pt x="0" y="4117949"/>
                  <a:pt x="0" y="2652831"/>
                </a:cubicBezTo>
                <a:cubicBezTo>
                  <a:pt x="0" y="1187713"/>
                  <a:pt x="1187713" y="0"/>
                  <a:pt x="2652831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 flipH="1">
            <a:off x="5400786" y="-2003509"/>
            <a:ext cx="8917229" cy="10769768"/>
            <a:chOff x="11114088" y="2241550"/>
            <a:chExt cx="1905000" cy="2354263"/>
          </a:xfrm>
          <a:solidFill>
            <a:schemeClr val="bg2">
              <a:alpha val="91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19" name="标题 1">
            <a:extLst>
              <a:ext uri="{FF2B5EF4-FFF2-40B4-BE49-F238E27FC236}">
                <a16:creationId xmlns:a16="http://schemas.microsoft.com/office/drawing/2014/main" id="{19A1397F-1946-4CBE-9EC5-159C3CBC7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20" name="文本占位符 3">
            <a:extLst>
              <a:ext uri="{FF2B5EF4-FFF2-40B4-BE49-F238E27FC236}">
                <a16:creationId xmlns:a16="http://schemas.microsoft.com/office/drawing/2014/main" id="{C535F2AB-153E-44A9-97BE-00553BEC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Font typeface="Arial" panose="020B0604020202020204" pitchFamily="34" charset="0"/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298D65-1027-4897-A948-DCEEF8FC3D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18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带标题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 18">
            <a:extLst>
              <a:ext uri="{FF2B5EF4-FFF2-40B4-BE49-F238E27FC236}">
                <a16:creationId xmlns:a16="http://schemas.microsoft.com/office/drawing/2014/main" id="{9F866E5C-B8AA-4805-B232-831BA01AAF16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20" name="任意多边形 5">
              <a:extLst>
                <a:ext uri="{FF2B5EF4-FFF2-40B4-BE49-F238E27FC236}">
                  <a16:creationId xmlns:a16="http://schemas.microsoft.com/office/drawing/2014/main" id="{F98614F0-2DA3-4F29-8CB3-D61424AC8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6">
              <a:extLst>
                <a:ext uri="{FF2B5EF4-FFF2-40B4-BE49-F238E27FC236}">
                  <a16:creationId xmlns:a16="http://schemas.microsoft.com/office/drawing/2014/main" id="{66D52F08-13EC-4AB4-BB79-89A5395A0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(F) 7">
              <a:extLst>
                <a:ext uri="{FF2B5EF4-FFF2-40B4-BE49-F238E27FC236}">
                  <a16:creationId xmlns:a16="http://schemas.microsoft.com/office/drawing/2014/main" id="{2544236D-8C3A-41EF-9A68-C84A8A7D0F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5" name="椭圆形 14">
            <a:extLst>
              <a:ext uri="{FF2B5EF4-FFF2-40B4-BE49-F238E27FC236}">
                <a16:creationId xmlns:a16="http://schemas.microsoft.com/office/drawing/2014/main" id="{EF515B4A-CB20-4847-8E00-0DD66F1FEBB4}"/>
              </a:ext>
            </a:extLst>
          </p:cNvPr>
          <p:cNvSpPr/>
          <p:nvPr userDrawn="1"/>
        </p:nvSpPr>
        <p:spPr>
          <a:xfrm>
            <a:off x="11371669" y="6409397"/>
            <a:ext cx="280051" cy="28005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6" name="灯片编号占位符 5">
            <a:extLst>
              <a:ext uri="{FF2B5EF4-FFF2-40B4-BE49-F238E27FC236}">
                <a16:creationId xmlns:a16="http://schemas.microsoft.com/office/drawing/2014/main" id="{996B64B9-1DF0-4EE9-BAB5-72AFA94B9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3696" y="6455739"/>
            <a:ext cx="294460" cy="187367"/>
          </a:xfrm>
        </p:spPr>
        <p:txBody>
          <a:bodyPr lIns="0" tIns="0" rIns="0" bIns="0" rtlCol="0"/>
          <a:lstStyle>
            <a:lvl1pPr algn="ctr">
              <a:defRPr sz="9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9009D5C6-6206-4291-8037-67DC025F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17" name="文本占位符 3">
            <a:extLst>
              <a:ext uri="{FF2B5EF4-FFF2-40B4-BE49-F238E27FC236}">
                <a16:creationId xmlns:a16="http://schemas.microsoft.com/office/drawing/2014/main" id="{BEB643FD-AA85-4A43-8EBD-AFD10DD98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9001F313-F798-43BE-AFF0-A68C84C36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>
              <a:defRPr sz="3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1881DEA-0ECB-4310-ADF5-4337ACB433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46" y="6261436"/>
            <a:ext cx="1073019" cy="4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31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_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长方形 3">
            <a:extLst>
              <a:ext uri="{FF2B5EF4-FFF2-40B4-BE49-F238E27FC236}">
                <a16:creationId xmlns:a16="http://schemas.microsoft.com/office/drawing/2014/main" id="{86299464-ED20-4919-8B3A-2CFAE8DA234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456FD49-C258-4333-9422-358C976A34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43650" y="2173288"/>
            <a:ext cx="5143500" cy="2090808"/>
          </a:xfrm>
        </p:spPr>
        <p:txBody>
          <a:bodyPr rtlCol="0" anchor="b">
            <a:noAutofit/>
          </a:bodyPr>
          <a:lstStyle>
            <a:lvl1pPr algn="l">
              <a:defRPr sz="54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此处是标题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758E15-A93D-4FB9-843D-1490E27A1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43650" y="4279971"/>
            <a:ext cx="5143500" cy="503167"/>
          </a:xfrm>
        </p:spPr>
        <p:txBody>
          <a:bodyPr rtlCol="0">
            <a:noAutofit/>
          </a:bodyPr>
          <a:lstStyle>
            <a:lvl1pPr marL="0" indent="0" algn="l">
              <a:buNone/>
              <a:defRPr sz="1800" b="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  <p:sp>
        <p:nvSpPr>
          <p:cNvPr id="13" name="图片占位符 12">
            <a:extLst>
              <a:ext uri="{FF2B5EF4-FFF2-40B4-BE49-F238E27FC236}">
                <a16:creationId xmlns:a16="http://schemas.microsoft.com/office/drawing/2014/main" id="{BCCC559D-0EC3-432C-B397-6897B366DF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0812" y="728545"/>
            <a:ext cx="5305661" cy="5305661"/>
          </a:xfrm>
          <a:prstGeom prst="ellipse">
            <a:avLst/>
          </a:prstGeom>
          <a:solidFill>
            <a:schemeClr val="bg2"/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14" name="组 13">
            <a:extLst>
              <a:ext uri="{FF2B5EF4-FFF2-40B4-BE49-F238E27FC236}">
                <a16:creationId xmlns:a16="http://schemas.microsoft.com/office/drawing/2014/main" id="{0DC2055F-AE3F-46BE-B57E-A0F1A86D1C36}"/>
              </a:ext>
            </a:extLst>
          </p:cNvPr>
          <p:cNvGrpSpPr/>
          <p:nvPr userDrawn="1"/>
        </p:nvGrpSpPr>
        <p:grpSpPr>
          <a:xfrm>
            <a:off x="-1728305" y="-2049517"/>
            <a:ext cx="8917229" cy="10769768"/>
            <a:chOff x="11114088" y="2241550"/>
            <a:chExt cx="1905000" cy="2354263"/>
          </a:xfrm>
          <a:solidFill>
            <a:schemeClr val="bg1">
              <a:alpha val="16000"/>
            </a:schemeClr>
          </a:solidFill>
        </p:grpSpPr>
        <p:sp>
          <p:nvSpPr>
            <p:cNvPr id="15" name="任意多边形(F) 5">
              <a:extLst>
                <a:ext uri="{FF2B5EF4-FFF2-40B4-BE49-F238E27FC236}">
                  <a16:creationId xmlns:a16="http://schemas.microsoft.com/office/drawing/2014/main" id="{C98EF042-A3B8-406D-BC16-153A989F5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(F) 6">
              <a:extLst>
                <a:ext uri="{FF2B5EF4-FFF2-40B4-BE49-F238E27FC236}">
                  <a16:creationId xmlns:a16="http://schemas.microsoft.com/office/drawing/2014/main" id="{68E5FAC9-A660-4D7A-AC84-0A7C8CC3BB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21408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7333" userDrawn="1">
          <p15:clr>
            <a:srgbClr val="FBAE40"/>
          </p15:clr>
        </p15:guide>
        <p15:guide id="4" pos="36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包含图像的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9087E09-D75F-4E26-B01E-A1A09BA2EA7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F7A70B7-7ADE-4E0B-B956-363B0B1AA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82563"/>
            <a:ext cx="10515600" cy="940181"/>
          </a:xfrm>
        </p:spPr>
        <p:txBody>
          <a:bodyPr rtlCol="0" anchor="b">
            <a:noAutofit/>
          </a:bodyPr>
          <a:lstStyle>
            <a:lvl1pPr algn="ctr">
              <a:defRPr sz="4000" b="1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ACB5603-8A62-4D45-B6EF-0D7E2D5FC4F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139388" y="1154832"/>
            <a:ext cx="7900525" cy="76446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 cap="none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 dirty="0"/>
              <a:t>此处是虚拟文本</a:t>
            </a:r>
          </a:p>
        </p:txBody>
      </p:sp>
      <p:sp>
        <p:nvSpPr>
          <p:cNvPr id="15" name="图片占位符 14">
            <a:extLst>
              <a:ext uri="{FF2B5EF4-FFF2-40B4-BE49-F238E27FC236}">
                <a16:creationId xmlns:a16="http://schemas.microsoft.com/office/drawing/2014/main" id="{B5A30B6B-EEDB-4142-8138-D50F5A307D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993041" y="2270376"/>
            <a:ext cx="6206400" cy="4587625"/>
          </a:xfrm>
          <a:custGeom>
            <a:avLst/>
            <a:gdLst>
              <a:gd name="connsiteX0" fmla="*/ 3103200 w 6206400"/>
              <a:gd name="connsiteY0" fmla="*/ 0 h 4587625"/>
              <a:gd name="connsiteX1" fmla="*/ 6206400 w 6206400"/>
              <a:gd name="connsiteY1" fmla="*/ 3103200 h 4587625"/>
              <a:gd name="connsiteX2" fmla="*/ 5831861 w 6206400"/>
              <a:gd name="connsiteY2" fmla="*/ 4582370 h 4587625"/>
              <a:gd name="connsiteX3" fmla="*/ 5828668 w 6206400"/>
              <a:gd name="connsiteY3" fmla="*/ 4587625 h 4587625"/>
              <a:gd name="connsiteX4" fmla="*/ 377733 w 6206400"/>
              <a:gd name="connsiteY4" fmla="*/ 4587625 h 4587625"/>
              <a:gd name="connsiteX5" fmla="*/ 374540 w 6206400"/>
              <a:gd name="connsiteY5" fmla="*/ 4582370 h 4587625"/>
              <a:gd name="connsiteX6" fmla="*/ 0 w 6206400"/>
              <a:gd name="connsiteY6" fmla="*/ 3103200 h 4587625"/>
              <a:gd name="connsiteX7" fmla="*/ 3103200 w 6206400"/>
              <a:gd name="connsiteY7" fmla="*/ 0 h 4587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206400" h="4587625">
                <a:moveTo>
                  <a:pt x="3103200" y="0"/>
                </a:moveTo>
                <a:cubicBezTo>
                  <a:pt x="4817050" y="0"/>
                  <a:pt x="6206400" y="1389350"/>
                  <a:pt x="6206400" y="3103200"/>
                </a:cubicBezTo>
                <a:cubicBezTo>
                  <a:pt x="6206400" y="3638778"/>
                  <a:pt x="6070721" y="4142667"/>
                  <a:pt x="5831861" y="4582370"/>
                </a:cubicBezTo>
                <a:lnTo>
                  <a:pt x="5828668" y="4587625"/>
                </a:lnTo>
                <a:lnTo>
                  <a:pt x="377733" y="4587625"/>
                </a:lnTo>
                <a:lnTo>
                  <a:pt x="374540" y="4582370"/>
                </a:lnTo>
                <a:cubicBezTo>
                  <a:pt x="135679" y="4142667"/>
                  <a:pt x="0" y="3638778"/>
                  <a:pt x="0" y="3103200"/>
                </a:cubicBezTo>
                <a:cubicBezTo>
                  <a:pt x="0" y="1389350"/>
                  <a:pt x="1389350" y="0"/>
                  <a:pt x="310320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27504955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包含图像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1440944"/>
          </a:xfrm>
        </p:spPr>
        <p:txBody>
          <a:bodyPr lIns="0" tIns="0" rIns="0" bIns="0" rtlCol="0">
            <a:no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grpSp>
        <p:nvGrpSpPr>
          <p:cNvPr id="10" name="组 9">
            <a:extLst>
              <a:ext uri="{FF2B5EF4-FFF2-40B4-BE49-F238E27FC236}">
                <a16:creationId xmlns:a16="http://schemas.microsoft.com/office/drawing/2014/main" id="{42E17FB3-B5C4-4B3A-A57B-C6493A9D0C66}"/>
              </a:ext>
            </a:extLst>
          </p:cNvPr>
          <p:cNvGrpSpPr/>
          <p:nvPr userDrawn="1"/>
        </p:nvGrpSpPr>
        <p:grpSpPr>
          <a:xfrm rot="8650774">
            <a:off x="5037655" y="4336093"/>
            <a:ext cx="1905000" cy="2354263"/>
            <a:chOff x="11114088" y="2241550"/>
            <a:chExt cx="1905000" cy="2354263"/>
          </a:xfrm>
          <a:solidFill>
            <a:schemeClr val="bg2"/>
          </a:solidFill>
        </p:grpSpPr>
        <p:sp>
          <p:nvSpPr>
            <p:cNvPr id="11" name="任意多边形(F) 5">
              <a:extLst>
                <a:ext uri="{FF2B5EF4-FFF2-40B4-BE49-F238E27FC236}">
                  <a16:creationId xmlns:a16="http://schemas.microsoft.com/office/drawing/2014/main" id="{DCA6C454-F761-4265-BB5E-DFD947CC3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6">
              <a:extLst>
                <a:ext uri="{FF2B5EF4-FFF2-40B4-BE49-F238E27FC236}">
                  <a16:creationId xmlns:a16="http://schemas.microsoft.com/office/drawing/2014/main" id="{6B853B2F-9E1C-4AC4-9344-8610498D5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(F) 7">
              <a:extLst>
                <a:ext uri="{FF2B5EF4-FFF2-40B4-BE49-F238E27FC236}">
                  <a16:creationId xmlns:a16="http://schemas.microsoft.com/office/drawing/2014/main" id="{B7FCC84B-2235-4948-8277-8363DFC691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3" name="图片占位符 22">
            <a:extLst>
              <a:ext uri="{FF2B5EF4-FFF2-40B4-BE49-F238E27FC236}">
                <a16:creationId xmlns:a16="http://schemas.microsoft.com/office/drawing/2014/main" id="{26619E66-5354-4D60-8529-27917AC037C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4648" y="0"/>
            <a:ext cx="6307353" cy="5780372"/>
          </a:xfrm>
          <a:custGeom>
            <a:avLst/>
            <a:gdLst>
              <a:gd name="connsiteX0" fmla="*/ 760444 w 6307353"/>
              <a:gd name="connsiteY0" fmla="*/ 0 h 5780372"/>
              <a:gd name="connsiteX1" fmla="*/ 6307353 w 6307353"/>
              <a:gd name="connsiteY1" fmla="*/ 0 h 5780372"/>
              <a:gd name="connsiteX2" fmla="*/ 6307353 w 6307353"/>
              <a:gd name="connsiteY2" fmla="*/ 4515612 h 5780372"/>
              <a:gd name="connsiteX3" fmla="*/ 6110746 w 6307353"/>
              <a:gd name="connsiteY3" fmla="*/ 4731934 h 5780372"/>
              <a:gd name="connsiteX4" fmla="*/ 3579592 w 6307353"/>
              <a:gd name="connsiteY4" fmla="*/ 5780372 h 5780372"/>
              <a:gd name="connsiteX5" fmla="*/ 0 w 6307353"/>
              <a:gd name="connsiteY5" fmla="*/ 2200780 h 5780372"/>
              <a:gd name="connsiteX6" fmla="*/ 611338 w 6307353"/>
              <a:gd name="connsiteY6" fmla="*/ 199396 h 578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07353" h="5780372">
                <a:moveTo>
                  <a:pt x="760444" y="0"/>
                </a:moveTo>
                <a:lnTo>
                  <a:pt x="6307353" y="0"/>
                </a:lnTo>
                <a:lnTo>
                  <a:pt x="6307353" y="4515612"/>
                </a:lnTo>
                <a:lnTo>
                  <a:pt x="6110746" y="4731934"/>
                </a:lnTo>
                <a:cubicBezTo>
                  <a:pt x="5462967" y="5379713"/>
                  <a:pt x="4568069" y="5780372"/>
                  <a:pt x="3579592" y="5780372"/>
                </a:cubicBezTo>
                <a:cubicBezTo>
                  <a:pt x="1602638" y="5780372"/>
                  <a:pt x="0" y="4177734"/>
                  <a:pt x="0" y="2200780"/>
                </a:cubicBezTo>
                <a:cubicBezTo>
                  <a:pt x="0" y="1459422"/>
                  <a:pt x="225371" y="770703"/>
                  <a:pt x="611338" y="199396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4" name="标题 1">
            <a:extLst>
              <a:ext uri="{FF2B5EF4-FFF2-40B4-BE49-F238E27FC236}">
                <a16:creationId xmlns:a16="http://schemas.microsoft.com/office/drawing/2014/main" id="{2E646B4F-6CCB-724C-9D5E-6D5770023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696208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499595"/>
            <a:ext cx="4937211" cy="1325563"/>
          </a:xfrm>
        </p:spPr>
        <p:txBody>
          <a:bodyPr lIns="0" tIns="0" rIns="0" bIns="0" rtlCol="0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960" y="1825625"/>
            <a:ext cx="4914189" cy="4351338"/>
          </a:xfrm>
        </p:spPr>
        <p:txBody>
          <a:bodyPr lIns="0" tIns="0" rIns="0" bIns="0" rtlCol="0">
            <a:no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4" name="长方形 13">
            <a:extLst>
              <a:ext uri="{FF2B5EF4-FFF2-40B4-BE49-F238E27FC236}">
                <a16:creationId xmlns:a16="http://schemas.microsoft.com/office/drawing/2014/main" id="{9D415693-E2CB-4DB4-B07C-2F96B0CAB302}"/>
              </a:ext>
            </a:extLst>
          </p:cNvPr>
          <p:cNvSpPr/>
          <p:nvPr userDrawn="1"/>
        </p:nvSpPr>
        <p:spPr>
          <a:xfrm>
            <a:off x="7854462" y="988536"/>
            <a:ext cx="4329129" cy="4880927"/>
          </a:xfrm>
          <a:prstGeom prst="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椭圆形 3">
            <a:extLst>
              <a:ext uri="{FF2B5EF4-FFF2-40B4-BE49-F238E27FC236}">
                <a16:creationId xmlns:a16="http://schemas.microsoft.com/office/drawing/2014/main" id="{14C1BF67-E354-4E04-8F94-BABF2B7D1AFB}"/>
              </a:ext>
            </a:extLst>
          </p:cNvPr>
          <p:cNvSpPr/>
          <p:nvPr userDrawn="1"/>
        </p:nvSpPr>
        <p:spPr>
          <a:xfrm>
            <a:off x="5107816" y="633613"/>
            <a:ext cx="5571908" cy="5571906"/>
          </a:xfrm>
          <a:prstGeom prst="ellipse">
            <a:avLst/>
          </a:prstGeom>
          <a:solidFill>
            <a:schemeClr val="bg2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8" name="图片占位符 5">
            <a:extLst>
              <a:ext uri="{FF2B5EF4-FFF2-40B4-BE49-F238E27FC236}">
                <a16:creationId xmlns:a16="http://schemas.microsoft.com/office/drawing/2014/main" id="{FF6AC390-6F85-4B64-AE7A-E8E0D8FC89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55212" y="988536"/>
            <a:ext cx="4884848" cy="4884848"/>
          </a:xfrm>
          <a:prstGeom prst="ellipse">
            <a:avLst/>
          </a:prstGeom>
          <a:solidFill>
            <a:schemeClr val="bg1">
              <a:lumMod val="85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969986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长方形 18">
            <a:extLst>
              <a:ext uri="{FF2B5EF4-FFF2-40B4-BE49-F238E27FC236}">
                <a16:creationId xmlns:a16="http://schemas.microsoft.com/office/drawing/2014/main" id="{12E4E194-63F1-4D43-AC02-75733DF045E9}"/>
              </a:ext>
            </a:extLst>
          </p:cNvPr>
          <p:cNvSpPr/>
          <p:nvPr userDrawn="1"/>
        </p:nvSpPr>
        <p:spPr>
          <a:xfrm>
            <a:off x="8308181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椭圆形 21">
            <a:extLst>
              <a:ext uri="{FF2B5EF4-FFF2-40B4-BE49-F238E27FC236}">
                <a16:creationId xmlns:a16="http://schemas.microsoft.com/office/drawing/2014/main" id="{E799E3E2-888B-2343-9A63-F84C03265CB5}"/>
              </a:ext>
            </a:extLst>
          </p:cNvPr>
          <p:cNvSpPr>
            <a:spLocks noChangeAspect="1"/>
          </p:cNvSpPr>
          <p:nvPr userDrawn="1"/>
        </p:nvSpPr>
        <p:spPr>
          <a:xfrm>
            <a:off x="9833702" y="1823757"/>
            <a:ext cx="832104" cy="832104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3" name="图片占位符 11">
            <a:extLst>
              <a:ext uri="{FF2B5EF4-FFF2-40B4-BE49-F238E27FC236}">
                <a16:creationId xmlns:a16="http://schemas.microsoft.com/office/drawing/2014/main" id="{8FEDE8EF-5B7A-A741-9A56-D365CAE01B62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998318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图标</a:t>
            </a:r>
          </a:p>
        </p:txBody>
      </p:sp>
      <p:sp>
        <p:nvSpPr>
          <p:cNvPr id="9" name="长方形 8">
            <a:extLst>
              <a:ext uri="{FF2B5EF4-FFF2-40B4-BE49-F238E27FC236}">
                <a16:creationId xmlns:a16="http://schemas.microsoft.com/office/drawing/2014/main" id="{3755C1FB-E61C-4BBC-8179-D34908DEA1B6}"/>
              </a:ext>
            </a:extLst>
          </p:cNvPr>
          <p:cNvSpPr/>
          <p:nvPr userDrawn="1"/>
        </p:nvSpPr>
        <p:spPr>
          <a:xfrm>
            <a:off x="0" y="1630018"/>
            <a:ext cx="3883819" cy="43732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椭圆形 3">
            <a:extLst>
              <a:ext uri="{FF2B5EF4-FFF2-40B4-BE49-F238E27FC236}">
                <a16:creationId xmlns:a16="http://schemas.microsoft.com/office/drawing/2014/main" id="{8C1E0992-271E-4948-9461-C7AA54AF8FEA}"/>
              </a:ext>
            </a:extLst>
          </p:cNvPr>
          <p:cNvSpPr>
            <a:spLocks noChangeAspect="1"/>
          </p:cNvSpPr>
          <p:nvPr userDrawn="1"/>
        </p:nvSpPr>
        <p:spPr>
          <a:xfrm>
            <a:off x="1526011" y="1823757"/>
            <a:ext cx="832104" cy="832104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26" y="3207024"/>
            <a:ext cx="3445566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图片占位符 5">
            <a:extLst>
              <a:ext uri="{FF2B5EF4-FFF2-40B4-BE49-F238E27FC236}">
                <a16:creationId xmlns:a16="http://schemas.microsoft.com/office/drawing/2014/main" id="{35B71D50-AA4B-4E0C-8F6A-0F64F2C8A8C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883819" y="1630018"/>
            <a:ext cx="4424362" cy="4373217"/>
          </a:xfrm>
          <a:solidFill>
            <a:schemeClr val="bg2">
              <a:lumMod val="90000"/>
            </a:schemeClr>
          </a:solidFill>
        </p:spPr>
        <p:txBody>
          <a:bodyPr rtlCol="0" anchor="ctr"/>
          <a:lstStyle>
            <a:lvl1pPr marL="0" indent="0" algn="ctr">
              <a:buNone/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147C9C38-5B17-467D-B581-EF28ECB11E8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527490" y="3207024"/>
            <a:ext cx="3445200" cy="2504663"/>
          </a:xfrm>
        </p:spPr>
        <p:txBody>
          <a:bodyPr lIns="0" tIns="0" rIns="0" bIns="0" rtlCol="0">
            <a:norm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219126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F694448B-800C-40EF-8F61-18C018E8374C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527124" y="2711636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8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12" name="图片占位符 11">
            <a:extLst>
              <a:ext uri="{FF2B5EF4-FFF2-40B4-BE49-F238E27FC236}">
                <a16:creationId xmlns:a16="http://schemas.microsoft.com/office/drawing/2014/main" id="{483B974E-5202-4EAD-9D55-4129C84BAE8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690627" y="1988373"/>
            <a:ext cx="502873" cy="502873"/>
          </a:xfrm>
          <a:prstGeom prst="rect">
            <a:avLst/>
          </a:prstGeom>
          <a:noFill/>
        </p:spPr>
        <p:txBody>
          <a:bodyPr lIns="0" rIns="0" rtlCol="0" anchor="ctr">
            <a:no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1741033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长方形 21">
            <a:extLst>
              <a:ext uri="{FF2B5EF4-FFF2-40B4-BE49-F238E27FC236}">
                <a16:creationId xmlns:a16="http://schemas.microsoft.com/office/drawing/2014/main" id="{1B6EB0C6-606C-4AFB-8FF8-AB43606B95BD}"/>
              </a:ext>
            </a:extLst>
          </p:cNvPr>
          <p:cNvSpPr/>
          <p:nvPr userDrawn="1"/>
        </p:nvSpPr>
        <p:spPr>
          <a:xfrm>
            <a:off x="6599236" y="4707908"/>
            <a:ext cx="5592763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长方形 3">
            <a:extLst>
              <a:ext uri="{FF2B5EF4-FFF2-40B4-BE49-F238E27FC236}">
                <a16:creationId xmlns:a16="http://schemas.microsoft.com/office/drawing/2014/main" id="{25CE6D5A-A5C0-4B12-A26A-691D5743FA5C}"/>
              </a:ext>
            </a:extLst>
          </p:cNvPr>
          <p:cNvSpPr/>
          <p:nvPr userDrawn="1"/>
        </p:nvSpPr>
        <p:spPr>
          <a:xfrm>
            <a:off x="-82063" y="1648186"/>
            <a:ext cx="5709139" cy="1006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32970CD0-696D-4313-96BA-4AA72C813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EE9886-36F0-4E06-A3A6-D8F00B066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934" y="2863158"/>
            <a:ext cx="4074002" cy="2846648"/>
          </a:xfrm>
        </p:spPr>
        <p:txBody>
          <a:bodyPr lIns="0" tIns="0" rIns="0" bIns="0" rtlCol="0">
            <a:noAutofit/>
          </a:bodyPr>
          <a:lstStyle>
            <a:lvl1pPr marL="0" indent="0" algn="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76627016-BFC4-46D4-89DB-F72E3C3461EC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accent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EB88DD7-AEB5-4718-AF2D-28B5B91ED715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09370" y="1903728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r">
              <a:buNone/>
              <a:defRPr sz="1800" b="1" cap="all" baseline="0">
                <a:solidFill>
                  <a:schemeClr val="accent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此处是主题 </a:t>
            </a:r>
            <a:r>
              <a:rPr lang="en-US" altLang="zh-CN" noProof="0" dirty="0"/>
              <a:t>01</a:t>
            </a:r>
          </a:p>
        </p:txBody>
      </p:sp>
      <p:sp>
        <p:nvSpPr>
          <p:cNvPr id="23" name="内容占位符 2">
            <a:extLst>
              <a:ext uri="{FF2B5EF4-FFF2-40B4-BE49-F238E27FC236}">
                <a16:creationId xmlns:a16="http://schemas.microsoft.com/office/drawing/2014/main" id="{E5123CE7-2F8A-489B-BD99-0C2A33ADF49A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7327918" y="1648186"/>
            <a:ext cx="4074002" cy="2834508"/>
          </a:xfrm>
        </p:spPr>
        <p:txBody>
          <a:bodyPr lIns="0" tIns="0" rIns="0" bIns="0" rtlCol="0" anchor="b">
            <a:noAutofit/>
          </a:bodyPr>
          <a:lstStyle>
            <a:lvl1pPr marL="0" indent="0" algn="l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5" name="内容占位符 2">
            <a:extLst>
              <a:ext uri="{FF2B5EF4-FFF2-40B4-BE49-F238E27FC236}">
                <a16:creationId xmlns:a16="http://schemas.microsoft.com/office/drawing/2014/main" id="{07730BCF-AC2A-4FEC-8F01-63964DB444CF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7475709" y="4963450"/>
            <a:ext cx="3445566" cy="495389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3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此处是主题 </a:t>
            </a:r>
            <a:r>
              <a:rPr lang="en-US" altLang="zh-CN" noProof="0" dirty="0"/>
              <a:t>02</a:t>
            </a:r>
          </a:p>
        </p:txBody>
      </p:sp>
      <p:sp>
        <p:nvSpPr>
          <p:cNvPr id="21" name="椭圆形 20">
            <a:extLst>
              <a:ext uri="{FF2B5EF4-FFF2-40B4-BE49-F238E27FC236}">
                <a16:creationId xmlns:a16="http://schemas.microsoft.com/office/drawing/2014/main" id="{919C8692-230B-D543-A7F7-4FD61B04D1C6}"/>
              </a:ext>
            </a:extLst>
          </p:cNvPr>
          <p:cNvSpPr>
            <a:spLocks noChangeAspect="1"/>
          </p:cNvSpPr>
          <p:nvPr userDrawn="1"/>
        </p:nvSpPr>
        <p:spPr>
          <a:xfrm>
            <a:off x="5084763" y="1652762"/>
            <a:ext cx="1001899" cy="1001899"/>
          </a:xfrm>
          <a:prstGeom prst="ellipse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图片占位符 11">
            <a:extLst>
              <a:ext uri="{FF2B5EF4-FFF2-40B4-BE49-F238E27FC236}">
                <a16:creationId xmlns:a16="http://schemas.microsoft.com/office/drawing/2014/main" id="{E150BFC7-A11D-CC46-B5A2-8BD93C269506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282969" y="1850968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图标</a:t>
            </a:r>
          </a:p>
        </p:txBody>
      </p:sp>
      <p:sp>
        <p:nvSpPr>
          <p:cNvPr id="28" name="椭圆形 27">
            <a:extLst>
              <a:ext uri="{FF2B5EF4-FFF2-40B4-BE49-F238E27FC236}">
                <a16:creationId xmlns:a16="http://schemas.microsoft.com/office/drawing/2014/main" id="{F95B55F4-B501-3440-8904-A1C7F049CBE8}"/>
              </a:ext>
            </a:extLst>
          </p:cNvPr>
          <p:cNvSpPr>
            <a:spLocks noChangeAspect="1"/>
          </p:cNvSpPr>
          <p:nvPr userDrawn="1"/>
        </p:nvSpPr>
        <p:spPr>
          <a:xfrm>
            <a:off x="6100576" y="4707907"/>
            <a:ext cx="1001899" cy="1001899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9" name="图片占位符 11">
            <a:extLst>
              <a:ext uri="{FF2B5EF4-FFF2-40B4-BE49-F238E27FC236}">
                <a16:creationId xmlns:a16="http://schemas.microsoft.com/office/drawing/2014/main" id="{F2116994-BE3E-6A43-9C15-E71BA8EC821F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298782" y="4906113"/>
            <a:ext cx="605487" cy="605487"/>
          </a:xfrm>
          <a:prstGeom prst="rect">
            <a:avLst/>
          </a:prstGeom>
          <a:noFill/>
        </p:spPr>
        <p:txBody>
          <a:bodyPr lIns="0" rIns="0" rtlCol="0" anchor="ctr">
            <a:normAutofit/>
          </a:bodyPr>
          <a:lstStyle>
            <a:lvl1pPr marL="0" indent="0" algn="ctr">
              <a:buNone/>
              <a:defRPr sz="110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 dirty="0"/>
              <a:t>图标</a:t>
            </a:r>
          </a:p>
        </p:txBody>
      </p:sp>
    </p:spTree>
    <p:extLst>
      <p:ext uri="{BB962C8B-B14F-4D97-AF65-F5344CB8AC3E}">
        <p14:creationId xmlns:p14="http://schemas.microsoft.com/office/powerpoint/2010/main" val="89140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 10">
            <a:extLst>
              <a:ext uri="{FF2B5EF4-FFF2-40B4-BE49-F238E27FC236}">
                <a16:creationId xmlns:a16="http://schemas.microsoft.com/office/drawing/2014/main" id="{04B31150-A166-4DB3-A898-2154C9665891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12" name="任意多边形(F) 5">
              <a:extLst>
                <a:ext uri="{FF2B5EF4-FFF2-40B4-BE49-F238E27FC236}">
                  <a16:creationId xmlns:a16="http://schemas.microsoft.com/office/drawing/2014/main" id="{1C1A95BC-42CA-4166-918D-DF43068814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6">
              <a:extLst>
                <a:ext uri="{FF2B5EF4-FFF2-40B4-BE49-F238E27FC236}">
                  <a16:creationId xmlns:a16="http://schemas.microsoft.com/office/drawing/2014/main" id="{4B4D5F91-2158-4A30-B83C-5CC9CC6E5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(F) 7">
              <a:extLst>
                <a:ext uri="{FF2B5EF4-FFF2-40B4-BE49-F238E27FC236}">
                  <a16:creationId xmlns:a16="http://schemas.microsoft.com/office/drawing/2014/main" id="{C509E5D6-79CC-4E1D-AAF4-C6F28F3C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6" name="标题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64760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团队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 34">
            <a:extLst>
              <a:ext uri="{FF2B5EF4-FFF2-40B4-BE49-F238E27FC236}">
                <a16:creationId xmlns:a16="http://schemas.microsoft.com/office/drawing/2014/main" id="{431CD316-21C7-4FA9-A45A-374D6AE71ED5}"/>
              </a:ext>
            </a:extLst>
          </p:cNvPr>
          <p:cNvGrpSpPr/>
          <p:nvPr userDrawn="1"/>
        </p:nvGrpSpPr>
        <p:grpSpPr>
          <a:xfrm rot="8650774" flipH="1" flipV="1">
            <a:off x="7430044" y="-1843126"/>
            <a:ext cx="4436224" cy="5482435"/>
            <a:chOff x="11114088" y="2241550"/>
            <a:chExt cx="1905000" cy="2354263"/>
          </a:xfrm>
          <a:solidFill>
            <a:schemeClr val="bg2">
              <a:alpha val="53000"/>
            </a:schemeClr>
          </a:solidFill>
        </p:grpSpPr>
        <p:sp>
          <p:nvSpPr>
            <p:cNvPr id="36" name="任意多边形(F) 5">
              <a:extLst>
                <a:ext uri="{FF2B5EF4-FFF2-40B4-BE49-F238E27FC236}">
                  <a16:creationId xmlns:a16="http://schemas.microsoft.com/office/drawing/2014/main" id="{E107D9FB-3967-4583-A9DA-6787AF712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14088" y="2241550"/>
              <a:ext cx="1905000" cy="2354263"/>
            </a:xfrm>
            <a:custGeom>
              <a:avLst/>
              <a:gdLst>
                <a:gd name="T0" fmla="*/ 0 w 447"/>
                <a:gd name="T1" fmla="*/ 264 h 553"/>
                <a:gd name="T2" fmla="*/ 141 w 447"/>
                <a:gd name="T3" fmla="*/ 48 h 553"/>
                <a:gd name="T4" fmla="*/ 414 w 447"/>
                <a:gd name="T5" fmla="*/ 67 h 553"/>
                <a:gd name="T6" fmla="*/ 438 w 447"/>
                <a:gd name="T7" fmla="*/ 98 h 553"/>
                <a:gd name="T8" fmla="*/ 391 w 447"/>
                <a:gd name="T9" fmla="*/ 111 h 553"/>
                <a:gd name="T10" fmla="*/ 94 w 447"/>
                <a:gd name="T11" fmla="*/ 149 h 553"/>
                <a:gd name="T12" fmla="*/ 107 w 447"/>
                <a:gd name="T13" fmla="*/ 424 h 553"/>
                <a:gd name="T14" fmla="*/ 383 w 447"/>
                <a:gd name="T15" fmla="*/ 453 h 553"/>
                <a:gd name="T16" fmla="*/ 393 w 447"/>
                <a:gd name="T17" fmla="*/ 446 h 553"/>
                <a:gd name="T18" fmla="*/ 433 w 447"/>
                <a:gd name="T19" fmla="*/ 449 h 553"/>
                <a:gd name="T20" fmla="*/ 421 w 447"/>
                <a:gd name="T21" fmla="*/ 485 h 553"/>
                <a:gd name="T22" fmla="*/ 194 w 447"/>
                <a:gd name="T23" fmla="*/ 531 h 553"/>
                <a:gd name="T24" fmla="*/ 0 w 447"/>
                <a:gd name="T25" fmla="*/ 264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7" h="553">
                  <a:moveTo>
                    <a:pt x="0" y="264"/>
                  </a:moveTo>
                  <a:cubicBezTo>
                    <a:pt x="5" y="176"/>
                    <a:pt x="49" y="96"/>
                    <a:pt x="141" y="48"/>
                  </a:cubicBezTo>
                  <a:cubicBezTo>
                    <a:pt x="235" y="0"/>
                    <a:pt x="327" y="9"/>
                    <a:pt x="414" y="67"/>
                  </a:cubicBezTo>
                  <a:cubicBezTo>
                    <a:pt x="425" y="75"/>
                    <a:pt x="439" y="82"/>
                    <a:pt x="438" y="98"/>
                  </a:cubicBezTo>
                  <a:cubicBezTo>
                    <a:pt x="437" y="120"/>
                    <a:pt x="413" y="127"/>
                    <a:pt x="391" y="111"/>
                  </a:cubicBezTo>
                  <a:cubicBezTo>
                    <a:pt x="294" y="40"/>
                    <a:pt x="166" y="56"/>
                    <a:pt x="94" y="149"/>
                  </a:cubicBezTo>
                  <a:cubicBezTo>
                    <a:pt x="30" y="231"/>
                    <a:pt x="36" y="349"/>
                    <a:pt x="107" y="424"/>
                  </a:cubicBezTo>
                  <a:cubicBezTo>
                    <a:pt x="180" y="502"/>
                    <a:pt x="296" y="514"/>
                    <a:pt x="383" y="453"/>
                  </a:cubicBezTo>
                  <a:cubicBezTo>
                    <a:pt x="386" y="451"/>
                    <a:pt x="390" y="449"/>
                    <a:pt x="393" y="446"/>
                  </a:cubicBezTo>
                  <a:cubicBezTo>
                    <a:pt x="407" y="433"/>
                    <a:pt x="420" y="433"/>
                    <a:pt x="433" y="449"/>
                  </a:cubicBezTo>
                  <a:cubicBezTo>
                    <a:pt x="447" y="467"/>
                    <a:pt x="433" y="477"/>
                    <a:pt x="421" y="485"/>
                  </a:cubicBezTo>
                  <a:cubicBezTo>
                    <a:pt x="353" y="537"/>
                    <a:pt x="277" y="553"/>
                    <a:pt x="194" y="531"/>
                  </a:cubicBezTo>
                  <a:cubicBezTo>
                    <a:pt x="79" y="501"/>
                    <a:pt x="1" y="397"/>
                    <a:pt x="0" y="26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6">
              <a:extLst>
                <a:ext uri="{FF2B5EF4-FFF2-40B4-BE49-F238E27FC236}">
                  <a16:creationId xmlns:a16="http://schemas.microsoft.com/office/drawing/2014/main" id="{138D5FEB-37FF-4F26-B625-CE2BE91FF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412538" y="2590800"/>
              <a:ext cx="835025" cy="1673225"/>
            </a:xfrm>
            <a:custGeom>
              <a:avLst/>
              <a:gdLst>
                <a:gd name="T0" fmla="*/ 0 w 196"/>
                <a:gd name="T1" fmla="*/ 198 h 393"/>
                <a:gd name="T2" fmla="*/ 157 w 196"/>
                <a:gd name="T3" fmla="*/ 8 h 393"/>
                <a:gd name="T4" fmla="*/ 192 w 196"/>
                <a:gd name="T5" fmla="*/ 22 h 393"/>
                <a:gd name="T6" fmla="*/ 167 w 196"/>
                <a:gd name="T7" fmla="*/ 56 h 393"/>
                <a:gd name="T8" fmla="*/ 48 w 196"/>
                <a:gd name="T9" fmla="*/ 198 h 393"/>
                <a:gd name="T10" fmla="*/ 170 w 196"/>
                <a:gd name="T11" fmla="*/ 339 h 393"/>
                <a:gd name="T12" fmla="*/ 193 w 196"/>
                <a:gd name="T13" fmla="*/ 372 h 393"/>
                <a:gd name="T14" fmla="*/ 160 w 196"/>
                <a:gd name="T15" fmla="*/ 387 h 393"/>
                <a:gd name="T16" fmla="*/ 0 w 196"/>
                <a:gd name="T17" fmla="*/ 198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96" h="393">
                  <a:moveTo>
                    <a:pt x="0" y="198"/>
                  </a:moveTo>
                  <a:cubicBezTo>
                    <a:pt x="0" y="103"/>
                    <a:pt x="64" y="26"/>
                    <a:pt x="157" y="8"/>
                  </a:cubicBezTo>
                  <a:cubicBezTo>
                    <a:pt x="171" y="6"/>
                    <a:pt x="188" y="0"/>
                    <a:pt x="192" y="22"/>
                  </a:cubicBezTo>
                  <a:cubicBezTo>
                    <a:pt x="196" y="41"/>
                    <a:pt x="190" y="52"/>
                    <a:pt x="167" y="56"/>
                  </a:cubicBezTo>
                  <a:cubicBezTo>
                    <a:pt x="95" y="70"/>
                    <a:pt x="47" y="129"/>
                    <a:pt x="48" y="198"/>
                  </a:cubicBezTo>
                  <a:cubicBezTo>
                    <a:pt x="48" y="267"/>
                    <a:pt x="97" y="325"/>
                    <a:pt x="170" y="339"/>
                  </a:cubicBezTo>
                  <a:cubicBezTo>
                    <a:pt x="191" y="343"/>
                    <a:pt x="195" y="354"/>
                    <a:pt x="193" y="372"/>
                  </a:cubicBezTo>
                  <a:cubicBezTo>
                    <a:pt x="190" y="393"/>
                    <a:pt x="174" y="389"/>
                    <a:pt x="160" y="387"/>
                  </a:cubicBezTo>
                  <a:cubicBezTo>
                    <a:pt x="70" y="375"/>
                    <a:pt x="0" y="293"/>
                    <a:pt x="0" y="19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(F) 7">
              <a:extLst>
                <a:ext uri="{FF2B5EF4-FFF2-40B4-BE49-F238E27FC236}">
                  <a16:creationId xmlns:a16="http://schemas.microsoft.com/office/drawing/2014/main" id="{6C2B67E8-673C-422C-B021-296E2E2B9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28451" y="3071813"/>
              <a:ext cx="306388" cy="719138"/>
            </a:xfrm>
            <a:custGeom>
              <a:avLst/>
              <a:gdLst>
                <a:gd name="T0" fmla="*/ 0 w 72"/>
                <a:gd name="T1" fmla="*/ 84 h 169"/>
                <a:gd name="T2" fmla="*/ 20 w 72"/>
                <a:gd name="T3" fmla="*/ 20 h 169"/>
                <a:gd name="T4" fmla="*/ 42 w 72"/>
                <a:gd name="T5" fmla="*/ 9 h 169"/>
                <a:gd name="T6" fmla="*/ 62 w 72"/>
                <a:gd name="T7" fmla="*/ 44 h 169"/>
                <a:gd name="T8" fmla="*/ 62 w 72"/>
                <a:gd name="T9" fmla="*/ 125 h 169"/>
                <a:gd name="T10" fmla="*/ 43 w 72"/>
                <a:gd name="T11" fmla="*/ 159 h 169"/>
                <a:gd name="T12" fmla="*/ 20 w 72"/>
                <a:gd name="T13" fmla="*/ 148 h 169"/>
                <a:gd name="T14" fmla="*/ 0 w 72"/>
                <a:gd name="T15" fmla="*/ 84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2" h="169">
                  <a:moveTo>
                    <a:pt x="0" y="84"/>
                  </a:moveTo>
                  <a:cubicBezTo>
                    <a:pt x="2" y="62"/>
                    <a:pt x="6" y="39"/>
                    <a:pt x="20" y="20"/>
                  </a:cubicBezTo>
                  <a:cubicBezTo>
                    <a:pt x="25" y="13"/>
                    <a:pt x="31" y="0"/>
                    <a:pt x="42" y="9"/>
                  </a:cubicBezTo>
                  <a:cubicBezTo>
                    <a:pt x="53" y="18"/>
                    <a:pt x="72" y="25"/>
                    <a:pt x="62" y="44"/>
                  </a:cubicBezTo>
                  <a:cubicBezTo>
                    <a:pt x="47" y="72"/>
                    <a:pt x="47" y="97"/>
                    <a:pt x="62" y="125"/>
                  </a:cubicBezTo>
                  <a:cubicBezTo>
                    <a:pt x="72" y="143"/>
                    <a:pt x="53" y="151"/>
                    <a:pt x="43" y="159"/>
                  </a:cubicBezTo>
                  <a:cubicBezTo>
                    <a:pt x="31" y="169"/>
                    <a:pt x="25" y="156"/>
                    <a:pt x="20" y="148"/>
                  </a:cubicBezTo>
                  <a:cubicBezTo>
                    <a:pt x="6" y="129"/>
                    <a:pt x="2" y="107"/>
                    <a:pt x="0" y="8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23" name="椭圆形 22">
            <a:extLst>
              <a:ext uri="{FF2B5EF4-FFF2-40B4-BE49-F238E27FC236}">
                <a16:creationId xmlns:a16="http://schemas.microsoft.com/office/drawing/2014/main" id="{687010E4-ADF2-486D-8DF7-B0FF38C6DADF}"/>
              </a:ext>
            </a:extLst>
          </p:cNvPr>
          <p:cNvSpPr/>
          <p:nvPr userDrawn="1"/>
        </p:nvSpPr>
        <p:spPr>
          <a:xfrm>
            <a:off x="954140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4" name="椭圆形 23">
            <a:extLst>
              <a:ext uri="{FF2B5EF4-FFF2-40B4-BE49-F238E27FC236}">
                <a16:creationId xmlns:a16="http://schemas.microsoft.com/office/drawing/2014/main" id="{9159AA79-2237-4A27-BBC2-D44032158D19}"/>
              </a:ext>
            </a:extLst>
          </p:cNvPr>
          <p:cNvSpPr/>
          <p:nvPr userDrawn="1"/>
        </p:nvSpPr>
        <p:spPr>
          <a:xfrm>
            <a:off x="3807539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5" name="椭圆形 24">
            <a:extLst>
              <a:ext uri="{FF2B5EF4-FFF2-40B4-BE49-F238E27FC236}">
                <a16:creationId xmlns:a16="http://schemas.microsoft.com/office/drawing/2014/main" id="{0272B962-9566-42D2-B4C3-E7AA81884A83}"/>
              </a:ext>
            </a:extLst>
          </p:cNvPr>
          <p:cNvSpPr/>
          <p:nvPr userDrawn="1"/>
        </p:nvSpPr>
        <p:spPr>
          <a:xfrm>
            <a:off x="6646275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6" name="椭圆形 25">
            <a:extLst>
              <a:ext uri="{FF2B5EF4-FFF2-40B4-BE49-F238E27FC236}">
                <a16:creationId xmlns:a16="http://schemas.microsoft.com/office/drawing/2014/main" id="{19733285-016C-4C38-816C-83D30C075C70}"/>
              </a:ext>
            </a:extLst>
          </p:cNvPr>
          <p:cNvSpPr/>
          <p:nvPr userDrawn="1"/>
        </p:nvSpPr>
        <p:spPr>
          <a:xfrm>
            <a:off x="9498658" y="1698469"/>
            <a:ext cx="1729332" cy="1729332"/>
          </a:xfrm>
          <a:prstGeom prst="ellipse">
            <a:avLst/>
          </a:prstGeom>
          <a:solidFill>
            <a:schemeClr val="tx1"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0" name="任意多边形：形状 19">
            <a:extLst>
              <a:ext uri="{FF2B5EF4-FFF2-40B4-BE49-F238E27FC236}">
                <a16:creationId xmlns:a16="http://schemas.microsoft.com/office/drawing/2014/main" id="{EF40DBA4-AB63-4B47-B37F-BCC3D59B5392}"/>
              </a:ext>
            </a:extLst>
          </p:cNvPr>
          <p:cNvSpPr/>
          <p:nvPr userDrawn="1"/>
        </p:nvSpPr>
        <p:spPr>
          <a:xfrm>
            <a:off x="4011967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1" name="任意多边形：形状 20">
            <a:extLst>
              <a:ext uri="{FF2B5EF4-FFF2-40B4-BE49-F238E27FC236}">
                <a16:creationId xmlns:a16="http://schemas.microsoft.com/office/drawing/2014/main" id="{33EF0AFB-D099-4FF1-8963-7DA87268867F}"/>
              </a:ext>
            </a:extLst>
          </p:cNvPr>
          <p:cNvSpPr/>
          <p:nvPr userDrawn="1"/>
        </p:nvSpPr>
        <p:spPr>
          <a:xfrm>
            <a:off x="6850703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22" name="任意多边形：形状 21">
            <a:extLst>
              <a:ext uri="{FF2B5EF4-FFF2-40B4-BE49-F238E27FC236}">
                <a16:creationId xmlns:a16="http://schemas.microsoft.com/office/drawing/2014/main" id="{6872C96E-9AF3-4FA0-8180-C213C7F2209E}"/>
              </a:ext>
            </a:extLst>
          </p:cNvPr>
          <p:cNvSpPr/>
          <p:nvPr userDrawn="1"/>
        </p:nvSpPr>
        <p:spPr>
          <a:xfrm>
            <a:off x="9703086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7" name="任意多边形：形状 16">
            <a:extLst>
              <a:ext uri="{FF2B5EF4-FFF2-40B4-BE49-F238E27FC236}">
                <a16:creationId xmlns:a16="http://schemas.microsoft.com/office/drawing/2014/main" id="{3A08BE29-CFA5-4E0D-9DBE-A430AE1B8072}"/>
              </a:ext>
            </a:extLst>
          </p:cNvPr>
          <p:cNvSpPr/>
          <p:nvPr userDrawn="1"/>
        </p:nvSpPr>
        <p:spPr>
          <a:xfrm>
            <a:off x="1158568" y="1778212"/>
            <a:ext cx="1320476" cy="362088"/>
          </a:xfrm>
          <a:custGeom>
            <a:avLst/>
            <a:gdLst>
              <a:gd name="connsiteX0" fmla="*/ 660238 w 1320476"/>
              <a:gd name="connsiteY0" fmla="*/ 0 h 362088"/>
              <a:gd name="connsiteX1" fmla="*/ 1312051 w 1320476"/>
              <a:gd name="connsiteY1" fmla="*/ 346566 h 362088"/>
              <a:gd name="connsiteX2" fmla="*/ 1320476 w 1320476"/>
              <a:gd name="connsiteY2" fmla="*/ 362088 h 362088"/>
              <a:gd name="connsiteX3" fmla="*/ 0 w 1320476"/>
              <a:gd name="connsiteY3" fmla="*/ 362088 h 362088"/>
              <a:gd name="connsiteX4" fmla="*/ 8425 w 1320476"/>
              <a:gd name="connsiteY4" fmla="*/ 346566 h 362088"/>
              <a:gd name="connsiteX5" fmla="*/ 660238 w 1320476"/>
              <a:gd name="connsiteY5" fmla="*/ 0 h 362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320476" h="362088">
                <a:moveTo>
                  <a:pt x="660238" y="0"/>
                </a:moveTo>
                <a:cubicBezTo>
                  <a:pt x="931569" y="0"/>
                  <a:pt x="1170791" y="137473"/>
                  <a:pt x="1312051" y="346566"/>
                </a:cubicBezTo>
                <a:lnTo>
                  <a:pt x="1320476" y="362088"/>
                </a:lnTo>
                <a:lnTo>
                  <a:pt x="0" y="362088"/>
                </a:lnTo>
                <a:lnTo>
                  <a:pt x="8425" y="346566"/>
                </a:lnTo>
                <a:cubicBezTo>
                  <a:pt x="149685" y="137473"/>
                  <a:pt x="388907" y="0"/>
                  <a:pt x="66023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B70E2287-0F7B-4DD3-A805-DB19BBF3C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5938" y="246621"/>
            <a:ext cx="11150600" cy="920336"/>
          </a:xfrm>
        </p:spPr>
        <p:txBody>
          <a:bodyPr lIns="0" tIns="0" rIns="0" bIns="0" rtlCol="0" anchor="b">
            <a:noAutofit/>
          </a:bodyPr>
          <a:lstStyle>
            <a:lvl1pPr>
              <a:defRPr sz="3200" b="1" cap="all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7" name="长方形 6">
            <a:extLst>
              <a:ext uri="{FF2B5EF4-FFF2-40B4-BE49-F238E27FC236}">
                <a16:creationId xmlns:a16="http://schemas.microsoft.com/office/drawing/2014/main" id="{8DCE74CE-BEFF-42B3-BF3E-C41B1B1F1EE4}"/>
              </a:ext>
            </a:extLst>
          </p:cNvPr>
          <p:cNvSpPr/>
          <p:nvPr userDrawn="1"/>
        </p:nvSpPr>
        <p:spPr>
          <a:xfrm rot="10800000">
            <a:off x="515938" y="-16721"/>
            <a:ext cx="1258618" cy="110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CN" altLang="en-US" noProof="0" dirty="0">
              <a:solidFill>
                <a:schemeClr val="bg1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1B995BE-66C2-4379-885F-4BE069DA39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03638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1" name="图片占位符 2">
            <a:extLst>
              <a:ext uri="{FF2B5EF4-FFF2-40B4-BE49-F238E27FC236}">
                <a16:creationId xmlns:a16="http://schemas.microsoft.com/office/drawing/2014/main" id="{9B56B6C6-9F3C-4E80-BBAD-280E697B895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57037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2" name="图片占位符 2">
            <a:extLst>
              <a:ext uri="{FF2B5EF4-FFF2-40B4-BE49-F238E27FC236}">
                <a16:creationId xmlns:a16="http://schemas.microsoft.com/office/drawing/2014/main" id="{54704160-1ED7-4B90-8963-0F887C73E94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95773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13" name="图片占位符 2">
            <a:extLst>
              <a:ext uri="{FF2B5EF4-FFF2-40B4-BE49-F238E27FC236}">
                <a16:creationId xmlns:a16="http://schemas.microsoft.com/office/drawing/2014/main" id="{36610597-6A76-4A06-82A5-A8FFC5BAEA0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648156" y="1848535"/>
            <a:ext cx="1430337" cy="1430337"/>
          </a:xfrm>
          <a:prstGeom prst="ellipse">
            <a:avLst/>
          </a:prstGeom>
          <a:solidFill>
            <a:schemeClr val="bg2"/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sp>
        <p:nvSpPr>
          <p:cNvPr id="27" name="内容占位符 2">
            <a:extLst>
              <a:ext uri="{FF2B5EF4-FFF2-40B4-BE49-F238E27FC236}">
                <a16:creationId xmlns:a16="http://schemas.microsoft.com/office/drawing/2014/main" id="{FF56D2E5-86E4-473A-A62F-B7029E5B2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54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28" name="内容占位符 2">
            <a:extLst>
              <a:ext uri="{FF2B5EF4-FFF2-40B4-BE49-F238E27FC236}">
                <a16:creationId xmlns:a16="http://schemas.microsoft.com/office/drawing/2014/main" id="{93934E34-6CC7-492D-9515-EBEC72EFF4C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524454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管理者 </a:t>
            </a:r>
            <a:r>
              <a:rPr lang="en-US" altLang="zh-CN" noProof="0" dirty="0"/>
              <a:t>01</a:t>
            </a:r>
          </a:p>
        </p:txBody>
      </p:sp>
      <p:sp>
        <p:nvSpPr>
          <p:cNvPr id="29" name="内容占位符 2">
            <a:extLst>
              <a:ext uri="{FF2B5EF4-FFF2-40B4-BE49-F238E27FC236}">
                <a16:creationId xmlns:a16="http://schemas.microsoft.com/office/drawing/2014/main" id="{E4E27467-A1AA-4773-AAB5-A96267FBD71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3377853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0" name="内容占位符 2">
            <a:extLst>
              <a:ext uri="{FF2B5EF4-FFF2-40B4-BE49-F238E27FC236}">
                <a16:creationId xmlns:a16="http://schemas.microsoft.com/office/drawing/2014/main" id="{6CABD5EB-4A8B-448B-8ED1-B8B420815B2D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3377853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管理者 </a:t>
            </a:r>
            <a:r>
              <a:rPr lang="en-US" altLang="zh-CN" noProof="0" dirty="0"/>
              <a:t>01</a:t>
            </a:r>
          </a:p>
        </p:txBody>
      </p:sp>
      <p:sp>
        <p:nvSpPr>
          <p:cNvPr id="31" name="内容占位符 2">
            <a:extLst>
              <a:ext uri="{FF2B5EF4-FFF2-40B4-BE49-F238E27FC236}">
                <a16:creationId xmlns:a16="http://schemas.microsoft.com/office/drawing/2014/main" id="{0D86883C-E501-47FF-AE1A-E9CE8B71B421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16589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3683A037-F698-4CC9-904D-F377D71F690F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6216589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管理者 </a:t>
            </a:r>
            <a:r>
              <a:rPr lang="en-US" altLang="zh-CN" noProof="0" dirty="0"/>
              <a:t>01</a:t>
            </a:r>
          </a:p>
        </p:txBody>
      </p:sp>
      <p:sp>
        <p:nvSpPr>
          <p:cNvPr id="33" name="内容占位符 2">
            <a:extLst>
              <a:ext uri="{FF2B5EF4-FFF2-40B4-BE49-F238E27FC236}">
                <a16:creationId xmlns:a16="http://schemas.microsoft.com/office/drawing/2014/main" id="{0A095594-2B82-44ED-8C9B-DA7C4D3D2872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9068972" y="4052306"/>
            <a:ext cx="2588705" cy="1749005"/>
          </a:xfrm>
        </p:spPr>
        <p:txBody>
          <a:bodyPr lIns="0" tIns="0" rIns="0" bIns="0" rtlCol="0">
            <a:noAutofit/>
          </a:bodyPr>
          <a:lstStyle>
            <a:lvl1pPr marL="0" indent="0" algn="ctr"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54CDD46A-22ED-48F5-9B5F-13B1B5C4B320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9068972" y="3539268"/>
            <a:ext cx="2588705" cy="495389"/>
          </a:xfrm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sz="1600" b="1" cap="all" baseline="0">
                <a:solidFill>
                  <a:srgbClr val="0D1D5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</a:lstStyle>
          <a:p>
            <a:pPr lvl="0" rtl="0"/>
            <a:r>
              <a:rPr lang="zh-CN" altLang="en-US" noProof="0" dirty="0"/>
              <a:t>管理者 </a:t>
            </a:r>
            <a:r>
              <a:rPr lang="en-US" altLang="zh-CN" noProof="0" dirty="0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3876503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C4D7FA-B85E-4477-8C62-94955B34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1226BB-3E56-4E7F-8172-7EC03C9F0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5D08EF-72FB-4F19-9916-65815A9CA9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558E0212-37AF-41D0-834D-AF64D9BA1E36}" type="datetime1">
              <a:rPr lang="zh-CN" altLang="en-US" smtClean="0"/>
              <a:t>2023/10/23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5084D-BC85-4A55-BD80-93876AD101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FDEF23-A140-4DD6-A0D0-A86BD4DF34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EC71654-96A5-4280-94F3-931C61A9F92C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7082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0" r:id="rId4"/>
    <p:sldLayoutId id="2147483661" r:id="rId5"/>
    <p:sldLayoutId id="2147483662" r:id="rId6"/>
    <p:sldLayoutId id="2147483663" r:id="rId7"/>
    <p:sldLayoutId id="2147483654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25" userDrawn="1">
          <p15:clr>
            <a:srgbClr val="F26B43"/>
          </p15:clr>
        </p15:guide>
        <p15:guide id="4" pos="73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8EF7BD-FE81-4B20-8DC5-0B3EB736F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73335" y="2011577"/>
            <a:ext cx="9875906" cy="2090808"/>
          </a:xfrm>
        </p:spPr>
        <p:txBody>
          <a:bodyPr rtlCol="0"/>
          <a:lstStyle/>
          <a:p>
            <a:pPr rtl="0">
              <a:lnSpc>
                <a:spcPct val="120000"/>
              </a:lnSpc>
            </a:pPr>
            <a:br>
              <a:rPr lang="en-US" altLang="zh-CN" sz="7200" dirty="0"/>
            </a:br>
            <a:r>
              <a:rPr lang="zh-CN" altLang="en-US" sz="7200" dirty="0"/>
              <a:t>信息安全协会</a:t>
            </a:r>
            <a:br>
              <a:rPr lang="en-US" altLang="zh-CN" sz="7200" dirty="0"/>
            </a:br>
            <a:r>
              <a:rPr lang="zh-CN" altLang="en-US" sz="7200" dirty="0"/>
              <a:t>网络安全校赛</a:t>
            </a:r>
            <a:endParaRPr lang="zh-CN" altLang="en-US" sz="7200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2" name="图片占位符 11">
            <a:extLst>
              <a:ext uri="{FF2B5EF4-FFF2-40B4-BE49-F238E27FC236}">
                <a16:creationId xmlns:a16="http://schemas.microsoft.com/office/drawing/2014/main" id="{C7EA8ED1-C936-49CC-B2BA-0782B58C8EC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/>
          <a:stretch>
            <a:fillRect/>
          </a:stretch>
        </p:blipFill>
        <p:spPr>
          <a:xfrm>
            <a:off x="465248" y="1065422"/>
            <a:ext cx="4480269" cy="4480269"/>
          </a:xfrm>
        </p:spPr>
      </p:pic>
    </p:spTree>
    <p:extLst>
      <p:ext uri="{BB962C8B-B14F-4D97-AF65-F5344CB8AC3E}">
        <p14:creationId xmlns:p14="http://schemas.microsoft.com/office/powerpoint/2010/main" val="3737989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10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1A28A54B-D7D6-4D3C-9041-1B68EF0D254E}"/>
              </a:ext>
            </a:extLst>
          </p:cNvPr>
          <p:cNvSpPr txBox="1">
            <a:spLocks/>
          </p:cNvSpPr>
          <p:nvPr/>
        </p:nvSpPr>
        <p:spPr>
          <a:xfrm>
            <a:off x="1474558" y="-769256"/>
            <a:ext cx="8226880" cy="41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BC06B54-AF34-4166-9516-39246D65A869}"/>
              </a:ext>
            </a:extLst>
          </p:cNvPr>
          <p:cNvSpPr txBox="1">
            <a:spLocks/>
          </p:cNvSpPr>
          <p:nvPr/>
        </p:nvSpPr>
        <p:spPr>
          <a:xfrm>
            <a:off x="1926780" y="550069"/>
            <a:ext cx="11069562" cy="843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4400" dirty="0">
                <a:solidFill>
                  <a:schemeClr val="accent1">
                    <a:lumMod val="75000"/>
                  </a:schemeClr>
                </a:solidFill>
              </a:rPr>
              <a:t>预期效果</a:t>
            </a:r>
            <a:endParaRPr lang="en-US" altLang="zh-C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6AD9593-B76D-4D81-B8FD-EE1120694476}"/>
              </a:ext>
            </a:extLst>
          </p:cNvPr>
          <p:cNvSpPr txBox="1">
            <a:spLocks/>
          </p:cNvSpPr>
          <p:nvPr/>
        </p:nvSpPr>
        <p:spPr>
          <a:xfrm>
            <a:off x="-636227" y="1148443"/>
            <a:ext cx="8226880" cy="2574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312D12B-3F7F-45D7-93C4-5028387567F0}"/>
              </a:ext>
            </a:extLst>
          </p:cNvPr>
          <p:cNvSpPr txBox="1">
            <a:spLocks/>
          </p:cNvSpPr>
          <p:nvPr/>
        </p:nvSpPr>
        <p:spPr>
          <a:xfrm>
            <a:off x="-636227" y="3881268"/>
            <a:ext cx="8226880" cy="2574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A7EF39E1-5205-4C03-89CF-4DC9471242BD}"/>
              </a:ext>
            </a:extLst>
          </p:cNvPr>
          <p:cNvSpPr txBox="1">
            <a:spLocks/>
          </p:cNvSpPr>
          <p:nvPr/>
        </p:nvSpPr>
        <p:spPr>
          <a:xfrm>
            <a:off x="812799" y="5279571"/>
            <a:ext cx="10211878" cy="413112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提高信息安全能力： 通过比赛，同学们可以加深对信息安全问题的理解和认识，学习如何识别和防止安全威胁，提高信息安全技能。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实践和团队合作：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</a:rPr>
              <a:t>CTF</a:t>
            </a: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竞赛中要求以团队形式参赛，同学们将在团队中合作，共同应对复杂的安全问题。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人才培养：通过比赛，识别和培养信息安全领域的潜力人才，吸引学生们进一步深入研究和职业发展。</a:t>
            </a:r>
          </a:p>
          <a:p>
            <a:pPr marL="571500" indent="-5715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宣传和宣扬信息安全： 通过举办比赛，宣传信息安全的重要性，鼓励更多人参与并为信息安全事业作出贡献。</a:t>
            </a: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33561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6119284-26EE-490B-B0FA-EF283C26B3F3}"/>
              </a:ext>
            </a:extLst>
          </p:cNvPr>
          <p:cNvSpPr txBox="1">
            <a:spLocks/>
          </p:cNvSpPr>
          <p:nvPr/>
        </p:nvSpPr>
        <p:spPr>
          <a:xfrm>
            <a:off x="4980214" y="4585990"/>
            <a:ext cx="7870371" cy="2090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DDEA4986-6C1B-4BE8-A4AF-13F68CE561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1095" t="22962" r="21088" b="19220"/>
          <a:stretch/>
        </p:blipFill>
        <p:spPr>
          <a:xfrm>
            <a:off x="1000816" y="813579"/>
            <a:ext cx="5095184" cy="5095184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1BDE3C-17D2-0B87-C2DD-79C0441AB6DB}"/>
              </a:ext>
            </a:extLst>
          </p:cNvPr>
          <p:cNvSpPr txBox="1"/>
          <p:nvPr/>
        </p:nvSpPr>
        <p:spPr>
          <a:xfrm>
            <a:off x="6960094" y="1721189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项目介绍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790E72-FE20-66ED-CA2A-232A740F99AF}"/>
              </a:ext>
            </a:extLst>
          </p:cNvPr>
          <p:cNvSpPr txBox="1"/>
          <p:nvPr/>
        </p:nvSpPr>
        <p:spPr>
          <a:xfrm>
            <a:off x="6960094" y="2464073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项目准备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875701-7AEF-F6B9-F10A-8624BC5B19EE}"/>
              </a:ext>
            </a:extLst>
          </p:cNvPr>
          <p:cNvSpPr txBox="1"/>
          <p:nvPr/>
        </p:nvSpPr>
        <p:spPr>
          <a:xfrm>
            <a:off x="6960094" y="3301896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预期效果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B94239-1CD1-36C4-CF5A-55EA9A274726}"/>
              </a:ext>
            </a:extLst>
          </p:cNvPr>
          <p:cNvSpPr txBox="1"/>
          <p:nvPr/>
        </p:nvSpPr>
        <p:spPr>
          <a:xfrm>
            <a:off x="6960094" y="4139719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· </a:t>
            </a:r>
            <a:r>
              <a:rPr lang="zh-CN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提问环节</a:t>
            </a:r>
          </a:p>
        </p:txBody>
      </p:sp>
    </p:spTree>
    <p:extLst>
      <p:ext uri="{BB962C8B-B14F-4D97-AF65-F5344CB8AC3E}">
        <p14:creationId xmlns:p14="http://schemas.microsoft.com/office/powerpoint/2010/main" val="3485864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占位符 9">
            <a:extLst>
              <a:ext uri="{FF2B5EF4-FFF2-40B4-BE49-F238E27FC236}">
                <a16:creationId xmlns:a16="http://schemas.microsoft.com/office/drawing/2014/main" id="{63493B9E-F6F8-4C0F-9706-CA547A8B2B3F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2347" t="22347" r="23812" b="23812"/>
          <a:stretch/>
        </p:blipFill>
        <p:spPr>
          <a:xfrm>
            <a:off x="1388513" y="1075256"/>
            <a:ext cx="4707487" cy="4707487"/>
          </a:xfrm>
        </p:spPr>
      </p:pic>
      <p:sp>
        <p:nvSpPr>
          <p:cNvPr id="6" name="标题 5">
            <a:extLst>
              <a:ext uri="{FF2B5EF4-FFF2-40B4-BE49-F238E27FC236}">
                <a16:creationId xmlns:a16="http://schemas.microsoft.com/office/drawing/2014/main" id="{95D612B9-68B9-4C9F-98FE-CEE07DB1F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7533" y="2968095"/>
            <a:ext cx="5011410" cy="921807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谢谢您的聆听</a:t>
            </a:r>
          </a:p>
        </p:txBody>
      </p:sp>
    </p:spTree>
    <p:extLst>
      <p:ext uri="{BB962C8B-B14F-4D97-AF65-F5344CB8AC3E}">
        <p14:creationId xmlns:p14="http://schemas.microsoft.com/office/powerpoint/2010/main" val="1124779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6119284-26EE-490B-B0FA-EF283C26B3F3}"/>
              </a:ext>
            </a:extLst>
          </p:cNvPr>
          <p:cNvSpPr txBox="1">
            <a:spLocks/>
          </p:cNvSpPr>
          <p:nvPr/>
        </p:nvSpPr>
        <p:spPr>
          <a:xfrm>
            <a:off x="4980214" y="4585990"/>
            <a:ext cx="7870371" cy="2090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DDEA4986-6C1B-4BE8-A4AF-13F68CE561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1095" t="22962" r="21088" b="19220"/>
          <a:stretch/>
        </p:blipFill>
        <p:spPr>
          <a:xfrm>
            <a:off x="1000816" y="813579"/>
            <a:ext cx="5095184" cy="5095184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1BDE3C-17D2-0B87-C2DD-79C0441AB6DB}"/>
              </a:ext>
            </a:extLst>
          </p:cNvPr>
          <p:cNvSpPr txBox="1"/>
          <p:nvPr/>
        </p:nvSpPr>
        <p:spPr>
          <a:xfrm>
            <a:off x="6960094" y="1730288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· </a:t>
            </a:r>
            <a:r>
              <a:rPr lang="zh-CN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项目介绍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790E72-FE20-66ED-CA2A-232A740F99AF}"/>
              </a:ext>
            </a:extLst>
          </p:cNvPr>
          <p:cNvSpPr txBox="1"/>
          <p:nvPr/>
        </p:nvSpPr>
        <p:spPr>
          <a:xfrm>
            <a:off x="6960094" y="2629443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项目准备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875701-7AEF-F6B9-F10A-8624BC5B19EE}"/>
              </a:ext>
            </a:extLst>
          </p:cNvPr>
          <p:cNvSpPr txBox="1"/>
          <p:nvPr/>
        </p:nvSpPr>
        <p:spPr>
          <a:xfrm>
            <a:off x="6960094" y="3403435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预期效果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B94239-1CD1-36C4-CF5A-55EA9A274726}"/>
              </a:ext>
            </a:extLst>
          </p:cNvPr>
          <p:cNvSpPr txBox="1"/>
          <p:nvPr/>
        </p:nvSpPr>
        <p:spPr>
          <a:xfrm>
            <a:off x="6960094" y="4305089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提问环节</a:t>
            </a:r>
          </a:p>
        </p:txBody>
      </p:sp>
    </p:spTree>
    <p:extLst>
      <p:ext uri="{BB962C8B-B14F-4D97-AF65-F5344CB8AC3E}">
        <p14:creationId xmlns:p14="http://schemas.microsoft.com/office/powerpoint/2010/main" val="3167172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3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BC06B54-AF34-4166-9516-39246D65A869}"/>
              </a:ext>
            </a:extLst>
          </p:cNvPr>
          <p:cNvSpPr txBox="1">
            <a:spLocks/>
          </p:cNvSpPr>
          <p:nvPr/>
        </p:nvSpPr>
        <p:spPr>
          <a:xfrm>
            <a:off x="561219" y="410500"/>
            <a:ext cx="11069562" cy="843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项目介绍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6AD9593-B76D-4D81-B8FD-EE1120694476}"/>
              </a:ext>
            </a:extLst>
          </p:cNvPr>
          <p:cNvSpPr txBox="1">
            <a:spLocks/>
          </p:cNvSpPr>
          <p:nvPr/>
        </p:nvSpPr>
        <p:spPr>
          <a:xfrm>
            <a:off x="-636227" y="1148443"/>
            <a:ext cx="8226880" cy="2574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312D12B-3F7F-45D7-93C4-5028387567F0}"/>
              </a:ext>
            </a:extLst>
          </p:cNvPr>
          <p:cNvSpPr txBox="1">
            <a:spLocks/>
          </p:cNvSpPr>
          <p:nvPr/>
        </p:nvSpPr>
        <p:spPr>
          <a:xfrm>
            <a:off x="-636227" y="3881268"/>
            <a:ext cx="8226880" cy="2574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24" name="标题 1">
            <a:extLst>
              <a:ext uri="{FF2B5EF4-FFF2-40B4-BE49-F238E27FC236}">
                <a16:creationId xmlns:a16="http://schemas.microsoft.com/office/drawing/2014/main" id="{A7EF39E1-5205-4C03-89CF-4DC9471242BD}"/>
              </a:ext>
            </a:extLst>
          </p:cNvPr>
          <p:cNvSpPr txBox="1">
            <a:spLocks/>
          </p:cNvSpPr>
          <p:nvPr/>
        </p:nvSpPr>
        <p:spPr>
          <a:xfrm>
            <a:off x="588595" y="2315126"/>
            <a:ext cx="11069561" cy="6163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活动形式确定为线下信息安全竞赛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竞赛分为知识竞赛和 </a:t>
            </a:r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</a:rPr>
              <a:t>CTF </a:t>
            </a:r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</a:rPr>
              <a:t>夺旗赛两个部分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sz="10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</a:rPr>
              <a:t>旨在通过举办一场面向全校学生的信息安全竞赛，提高学生们的信息安全意识和技能水平，增强团队合作能力，培养创新精神和解决问题的能力。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endParaRPr lang="en-US" altLang="zh-CN" dirty="0">
              <a:solidFill>
                <a:schemeClr val="accent5">
                  <a:lumMod val="7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A3C4FBD-FB30-41B6-9D47-0D453E822FC3}"/>
              </a:ext>
            </a:extLst>
          </p:cNvPr>
          <p:cNvSpPr txBox="1"/>
          <p:nvPr/>
        </p:nvSpPr>
        <p:spPr>
          <a:xfrm>
            <a:off x="1744049" y="3385410"/>
            <a:ext cx="74101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096937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4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BC06B54-AF34-4166-9516-39246D65A869}"/>
              </a:ext>
            </a:extLst>
          </p:cNvPr>
          <p:cNvSpPr txBox="1">
            <a:spLocks/>
          </p:cNvSpPr>
          <p:nvPr/>
        </p:nvSpPr>
        <p:spPr>
          <a:xfrm>
            <a:off x="561219" y="425143"/>
            <a:ext cx="11069562" cy="843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项目介绍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6AD9593-B76D-4D81-B8FD-EE1120694476}"/>
              </a:ext>
            </a:extLst>
          </p:cNvPr>
          <p:cNvSpPr txBox="1">
            <a:spLocks/>
          </p:cNvSpPr>
          <p:nvPr/>
        </p:nvSpPr>
        <p:spPr>
          <a:xfrm>
            <a:off x="-636227" y="1148443"/>
            <a:ext cx="8226880" cy="2574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0312D12B-3F7F-45D7-93C4-5028387567F0}"/>
              </a:ext>
            </a:extLst>
          </p:cNvPr>
          <p:cNvSpPr txBox="1">
            <a:spLocks/>
          </p:cNvSpPr>
          <p:nvPr/>
        </p:nvSpPr>
        <p:spPr>
          <a:xfrm>
            <a:off x="-636227" y="3881268"/>
            <a:ext cx="8226880" cy="2574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A56248-9650-4F3F-97C4-8E2EC0EC3624}"/>
              </a:ext>
            </a:extLst>
          </p:cNvPr>
          <p:cNvSpPr txBox="1"/>
          <p:nvPr/>
        </p:nvSpPr>
        <p:spPr>
          <a:xfrm>
            <a:off x="1303996" y="2651143"/>
            <a:ext cx="10167668" cy="1695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活动时间安排：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10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月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24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日开展网络安全知识竞赛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11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月初进行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CTF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夺旗赛</a:t>
            </a:r>
            <a:endParaRPr lang="en-US" altLang="zh-CN" sz="2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2993B74-671E-1045-9877-EBEBA3A7F64F}"/>
              </a:ext>
            </a:extLst>
          </p:cNvPr>
          <p:cNvSpPr txBox="1"/>
          <p:nvPr/>
        </p:nvSpPr>
        <p:spPr>
          <a:xfrm>
            <a:off x="1303996" y="1648147"/>
            <a:ext cx="10167668" cy="589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比赛地点：现代教育中心 </a:t>
            </a:r>
            <a:r>
              <a:rPr lang="en-US" altLang="zh-CN" sz="2400" b="1" dirty="0">
                <a:solidFill>
                  <a:schemeClr val="accent5">
                    <a:lumMod val="75000"/>
                  </a:schemeClr>
                </a:solidFill>
              </a:rPr>
              <a:t>505 </a:t>
            </a:r>
            <a:r>
              <a:rPr lang="zh-CN" altLang="en-US" sz="2400" b="1" dirty="0">
                <a:solidFill>
                  <a:schemeClr val="accent5">
                    <a:lumMod val="75000"/>
                  </a:schemeClr>
                </a:solidFill>
              </a:rPr>
              <a:t>机房</a:t>
            </a:r>
          </a:p>
        </p:txBody>
      </p:sp>
    </p:spTree>
    <p:extLst>
      <p:ext uri="{BB962C8B-B14F-4D97-AF65-F5344CB8AC3E}">
        <p14:creationId xmlns:p14="http://schemas.microsoft.com/office/powerpoint/2010/main" val="3992159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6119284-26EE-490B-B0FA-EF283C26B3F3}"/>
              </a:ext>
            </a:extLst>
          </p:cNvPr>
          <p:cNvSpPr txBox="1">
            <a:spLocks/>
          </p:cNvSpPr>
          <p:nvPr/>
        </p:nvSpPr>
        <p:spPr>
          <a:xfrm>
            <a:off x="4980214" y="4585990"/>
            <a:ext cx="7870371" cy="2090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DDEA4986-6C1B-4BE8-A4AF-13F68CE561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1095" t="22962" r="21088" b="19220"/>
          <a:stretch/>
        </p:blipFill>
        <p:spPr>
          <a:xfrm>
            <a:off x="1000816" y="813579"/>
            <a:ext cx="5095184" cy="5095184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1BDE3C-17D2-0B87-C2DD-79C0441AB6DB}"/>
              </a:ext>
            </a:extLst>
          </p:cNvPr>
          <p:cNvSpPr txBox="1"/>
          <p:nvPr/>
        </p:nvSpPr>
        <p:spPr>
          <a:xfrm>
            <a:off x="6882272" y="1730288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项目介绍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790E72-FE20-66ED-CA2A-232A740F99AF}"/>
              </a:ext>
            </a:extLst>
          </p:cNvPr>
          <p:cNvSpPr txBox="1"/>
          <p:nvPr/>
        </p:nvSpPr>
        <p:spPr>
          <a:xfrm>
            <a:off x="6882272" y="2561350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· </a:t>
            </a:r>
            <a:r>
              <a:rPr lang="zh-CN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项目准备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875701-7AEF-F6B9-F10A-8624BC5B19EE}"/>
              </a:ext>
            </a:extLst>
          </p:cNvPr>
          <p:cNvSpPr txBox="1"/>
          <p:nvPr/>
        </p:nvSpPr>
        <p:spPr>
          <a:xfrm>
            <a:off x="6882272" y="3392412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预期效果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B94239-1CD1-36C4-CF5A-55EA9A274726}"/>
              </a:ext>
            </a:extLst>
          </p:cNvPr>
          <p:cNvSpPr txBox="1"/>
          <p:nvPr/>
        </p:nvSpPr>
        <p:spPr>
          <a:xfrm>
            <a:off x="6882272" y="4236996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提问环节</a:t>
            </a:r>
          </a:p>
        </p:txBody>
      </p:sp>
    </p:spTree>
    <p:extLst>
      <p:ext uri="{BB962C8B-B14F-4D97-AF65-F5344CB8AC3E}">
        <p14:creationId xmlns:p14="http://schemas.microsoft.com/office/powerpoint/2010/main" val="165221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6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BC06B54-AF34-4166-9516-39246D65A869}"/>
              </a:ext>
            </a:extLst>
          </p:cNvPr>
          <p:cNvSpPr txBox="1">
            <a:spLocks/>
          </p:cNvSpPr>
          <p:nvPr/>
        </p:nvSpPr>
        <p:spPr>
          <a:xfrm>
            <a:off x="561219" y="331278"/>
            <a:ext cx="11069562" cy="843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项目准备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6AD9593-B76D-4D81-B8FD-EE1120694476}"/>
              </a:ext>
            </a:extLst>
          </p:cNvPr>
          <p:cNvSpPr txBox="1">
            <a:spLocks/>
          </p:cNvSpPr>
          <p:nvPr/>
        </p:nvSpPr>
        <p:spPr>
          <a:xfrm>
            <a:off x="-636227" y="1148443"/>
            <a:ext cx="8226880" cy="2574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A56248-9650-4F3F-97C4-8E2EC0EC3624}"/>
              </a:ext>
            </a:extLst>
          </p:cNvPr>
          <p:cNvSpPr txBox="1"/>
          <p:nvPr/>
        </p:nvSpPr>
        <p:spPr>
          <a:xfrm>
            <a:off x="699006" y="1199287"/>
            <a:ext cx="9067564" cy="75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联系科创部老师向同学们发布省赛信息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CE0D322-7BF7-3603-4E68-E93760E7B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219" y="2072900"/>
            <a:ext cx="7711777" cy="363665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6BF3EEE-8ACE-2849-2E8A-3C8C6A04F8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213" y="3722914"/>
            <a:ext cx="5027182" cy="272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63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7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BC06B54-AF34-4166-9516-39246D65A869}"/>
              </a:ext>
            </a:extLst>
          </p:cNvPr>
          <p:cNvSpPr txBox="1">
            <a:spLocks/>
          </p:cNvSpPr>
          <p:nvPr/>
        </p:nvSpPr>
        <p:spPr>
          <a:xfrm>
            <a:off x="561219" y="331278"/>
            <a:ext cx="11069562" cy="843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项目准备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6AD9593-B76D-4D81-B8FD-EE1120694476}"/>
              </a:ext>
            </a:extLst>
          </p:cNvPr>
          <p:cNvSpPr txBox="1">
            <a:spLocks/>
          </p:cNvSpPr>
          <p:nvPr/>
        </p:nvSpPr>
        <p:spPr>
          <a:xfrm>
            <a:off x="-636227" y="1148443"/>
            <a:ext cx="8226880" cy="2574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A56248-9650-4F3F-97C4-8E2EC0EC3624}"/>
              </a:ext>
            </a:extLst>
          </p:cNvPr>
          <p:cNvSpPr txBox="1"/>
          <p:nvPr/>
        </p:nvSpPr>
        <p:spPr>
          <a:xfrm>
            <a:off x="737918" y="1320467"/>
            <a:ext cx="9067564" cy="75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搭建 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CTF </a:t>
            </a: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练习靶场  </a:t>
            </a:r>
            <a:r>
              <a:rPr lang="en-US" altLang="zh-CN" sz="3200" b="1" dirty="0">
                <a:solidFill>
                  <a:schemeClr val="accent5">
                    <a:lumMod val="75000"/>
                  </a:schemeClr>
                </a:solidFill>
              </a:rPr>
              <a:t>http://10.1.40.243:8000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D89E550-47DC-AD4B-F2DB-0BB7BE29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29" y="2194482"/>
            <a:ext cx="8366342" cy="426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9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5C6BAC-F3F8-4AA0-B332-02F6635713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63696" y="6455739"/>
            <a:ext cx="294460" cy="187367"/>
          </a:xfrm>
        </p:spPr>
        <p:txBody>
          <a:bodyPr rtlCol="0"/>
          <a:lstStyle/>
          <a:p>
            <a:pPr rtl="0"/>
            <a:fld id="{9EC71654-96A5-4280-94F3-931C61A9F92C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pPr rtl="0"/>
              <a:t>8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FBC06B54-AF34-4166-9516-39246D65A869}"/>
              </a:ext>
            </a:extLst>
          </p:cNvPr>
          <p:cNvSpPr txBox="1">
            <a:spLocks/>
          </p:cNvSpPr>
          <p:nvPr/>
        </p:nvSpPr>
        <p:spPr>
          <a:xfrm>
            <a:off x="561219" y="331278"/>
            <a:ext cx="11069562" cy="84389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chemeClr val="accent1">
                    <a:lumMod val="75000"/>
                  </a:schemeClr>
                </a:solidFill>
              </a:rPr>
              <a:t>项目准备</a:t>
            </a:r>
            <a:endParaRPr lang="en-US" altLang="zh-C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6AD9593-B76D-4D81-B8FD-EE1120694476}"/>
              </a:ext>
            </a:extLst>
          </p:cNvPr>
          <p:cNvSpPr txBox="1">
            <a:spLocks/>
          </p:cNvSpPr>
          <p:nvPr/>
        </p:nvSpPr>
        <p:spPr>
          <a:xfrm>
            <a:off x="-636227" y="1148443"/>
            <a:ext cx="8226880" cy="25744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accent1">
                    <a:lumMod val="75000"/>
                  </a:schemeClr>
                </a:solidFill>
              </a:rPr>
              <a:t>                       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A56248-9650-4F3F-97C4-8E2EC0EC3624}"/>
              </a:ext>
            </a:extLst>
          </p:cNvPr>
          <p:cNvSpPr txBox="1"/>
          <p:nvPr/>
        </p:nvSpPr>
        <p:spPr>
          <a:xfrm>
            <a:off x="699006" y="1199287"/>
            <a:ext cx="9067564" cy="7523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</a:rPr>
              <a:t>负责老师开设知识竞赛相关课程供同学们练习</a:t>
            </a:r>
            <a:endParaRPr lang="en-US" altLang="zh-CN" sz="32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3357C-1BE7-AC75-91E1-7C0BBD4570D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4842"/>
          <a:stretch/>
        </p:blipFill>
        <p:spPr>
          <a:xfrm>
            <a:off x="2714017" y="2016401"/>
            <a:ext cx="6328688" cy="4626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9329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>
            <a:extLst>
              <a:ext uri="{FF2B5EF4-FFF2-40B4-BE49-F238E27FC236}">
                <a16:creationId xmlns:a16="http://schemas.microsoft.com/office/drawing/2014/main" id="{E6119284-26EE-490B-B0FA-EF283C26B3F3}"/>
              </a:ext>
            </a:extLst>
          </p:cNvPr>
          <p:cNvSpPr txBox="1">
            <a:spLocks/>
          </p:cNvSpPr>
          <p:nvPr/>
        </p:nvSpPr>
        <p:spPr>
          <a:xfrm>
            <a:off x="4980214" y="4585990"/>
            <a:ext cx="7870371" cy="20908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kern="1200" cap="all" baseline="0">
                <a:solidFill>
                  <a:schemeClr val="bg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j-cs"/>
              </a:defRPr>
            </a:lvl1pPr>
          </a:lstStyle>
          <a:p>
            <a:endParaRPr lang="zh-CN" alt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10" name="图片占位符 9">
            <a:extLst>
              <a:ext uri="{FF2B5EF4-FFF2-40B4-BE49-F238E27FC236}">
                <a16:creationId xmlns:a16="http://schemas.microsoft.com/office/drawing/2014/main" id="{DDEA4986-6C1B-4BE8-A4AF-13F68CE5616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21095" t="22962" r="21088" b="19220"/>
          <a:stretch/>
        </p:blipFill>
        <p:spPr>
          <a:xfrm>
            <a:off x="1000816" y="813579"/>
            <a:ext cx="5095184" cy="5095184"/>
          </a:xfr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1BDE3C-17D2-0B87-C2DD-79C0441AB6DB}"/>
              </a:ext>
            </a:extLst>
          </p:cNvPr>
          <p:cNvSpPr txBox="1"/>
          <p:nvPr/>
        </p:nvSpPr>
        <p:spPr>
          <a:xfrm>
            <a:off x="6960094" y="1721189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项目介绍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790E72-FE20-66ED-CA2A-232A740F99AF}"/>
              </a:ext>
            </a:extLst>
          </p:cNvPr>
          <p:cNvSpPr txBox="1"/>
          <p:nvPr/>
        </p:nvSpPr>
        <p:spPr>
          <a:xfrm>
            <a:off x="6960094" y="2578653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项目准备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4875701-7AEF-F6B9-F10A-8624BC5B19EE}"/>
              </a:ext>
            </a:extLst>
          </p:cNvPr>
          <p:cNvSpPr txBox="1"/>
          <p:nvPr/>
        </p:nvSpPr>
        <p:spPr>
          <a:xfrm>
            <a:off x="6960094" y="3416476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· </a:t>
            </a:r>
            <a:r>
              <a:rPr lang="zh-CN" altLang="en-US" sz="3600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预期效果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B94239-1CD1-36C4-CF5A-55EA9A274726}"/>
              </a:ext>
            </a:extLst>
          </p:cNvPr>
          <p:cNvSpPr txBox="1"/>
          <p:nvPr/>
        </p:nvSpPr>
        <p:spPr>
          <a:xfrm>
            <a:off x="6960094" y="4254299"/>
            <a:ext cx="2980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</a:rPr>
              <a:t>· </a:t>
            </a:r>
            <a:r>
              <a:rPr lang="zh-CN" altLang="en-US" sz="3600" dirty="0">
                <a:solidFill>
                  <a:schemeClr val="bg1"/>
                </a:solidFill>
              </a:rPr>
              <a:t>提问环节</a:t>
            </a:r>
          </a:p>
        </p:txBody>
      </p:sp>
    </p:spTree>
    <p:extLst>
      <p:ext uri="{BB962C8B-B14F-4D97-AF65-F5344CB8AC3E}">
        <p14:creationId xmlns:p14="http://schemas.microsoft.com/office/powerpoint/2010/main" val="506531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6" grpId="0"/>
      <p:bldP spid="17" grpId="0"/>
    </p:bldLst>
  </p:timing>
</p:sld>
</file>

<file path=ppt/theme/theme1.xml><?xml version="1.0" encoding="utf-8"?>
<a:theme xmlns:a="http://schemas.openxmlformats.org/drawingml/2006/main" name="Office 主题">
  <a:themeElements>
    <a:clrScheme name="Contoso 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C567A"/>
      </a:accent1>
      <a:accent2>
        <a:srgbClr val="0072C7"/>
      </a:accent2>
      <a:accent3>
        <a:srgbClr val="0D1D51"/>
      </a:accent3>
      <a:accent4>
        <a:srgbClr val="666666"/>
      </a:accent4>
      <a:accent5>
        <a:srgbClr val="3C76A6"/>
      </a:accent5>
      <a:accent6>
        <a:srgbClr val="1E44BC"/>
      </a:accent6>
      <a:hlink>
        <a:srgbClr val="0563C1"/>
      </a:hlink>
      <a:folHlink>
        <a:srgbClr val="954F72"/>
      </a:folHlink>
    </a:clrScheme>
    <a:fontScheme name="Contoso v1">
      <a:majorFont>
        <a:latin typeface="Corbel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740278_TF34076243" id="{3293E346-45B6-4355-919F-AF1B903AA00C}" vid="{AE4C7E93-8503-4024-928C-CEA6F872C782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0" ma:contentTypeDescription="Create a new document." ma:contentTypeScope="" ma:versionID="e39e7e9e36de66d473ce04bb4ab2dbb8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9dc5994665da46609c24125788630d8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4C31332-3081-4BD9-AD6F-078B4521F35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F4E1AF-DB5E-4764-961C-6F82B33E9E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519797F-2510-4681-A59B-FCD8F3733FE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蓝球演示文稿</Template>
  <TotalTime>0</TotalTime>
  <Words>341</Words>
  <Application>Microsoft Office PowerPoint</Application>
  <PresentationFormat>宽屏</PresentationFormat>
  <Paragraphs>86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Microsoft YaHei UI</vt:lpstr>
      <vt:lpstr>Arial</vt:lpstr>
      <vt:lpstr>Calibri</vt:lpstr>
      <vt:lpstr>Office 主题</vt:lpstr>
      <vt:lpstr> 信息安全协会 网络安全校赛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谢谢您的聆听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2019-11-27T02:29:00Z</dcterms:created>
  <dcterms:modified xsi:type="dcterms:W3CDTF">2023-10-23T13:41:26Z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