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59BFCF-A0B0-4F90-2A0B-275F9A39869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7FC1911-7472-3DD3-C62B-E6E7E55619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76D41CC-BB7F-E09C-5069-67C6E0A7DE23}"/>
              </a:ext>
            </a:extLst>
          </p:cNvPr>
          <p:cNvSpPr>
            <a:spLocks noGrp="1"/>
          </p:cNvSpPr>
          <p:nvPr>
            <p:ph type="dt" sz="half" idx="10"/>
          </p:nvPr>
        </p:nvSpPr>
        <p:spPr/>
        <p:txBody>
          <a:bodyPr/>
          <a:lstStyle/>
          <a:p>
            <a:fld id="{698E3E19-A83C-4670-B51F-E0F9F2A990BE}" type="datetimeFigureOut">
              <a:rPr lang="zh-CN" altLang="en-US" smtClean="0"/>
              <a:t>2024/8/15</a:t>
            </a:fld>
            <a:endParaRPr lang="zh-CN" altLang="en-US"/>
          </a:p>
        </p:txBody>
      </p:sp>
      <p:sp>
        <p:nvSpPr>
          <p:cNvPr id="5" name="页脚占位符 4">
            <a:extLst>
              <a:ext uri="{FF2B5EF4-FFF2-40B4-BE49-F238E27FC236}">
                <a16:creationId xmlns:a16="http://schemas.microsoft.com/office/drawing/2014/main" id="{F2E68B35-54DD-AC99-E578-FECC8BB33AA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9D4A47-EAA2-9446-F17C-392C7CE82997}"/>
              </a:ext>
            </a:extLst>
          </p:cNvPr>
          <p:cNvSpPr>
            <a:spLocks noGrp="1"/>
          </p:cNvSpPr>
          <p:nvPr>
            <p:ph type="sldNum" sz="quarter" idx="12"/>
          </p:nvPr>
        </p:nvSpPr>
        <p:spPr/>
        <p:txBody>
          <a:bodyPr/>
          <a:lstStyle/>
          <a:p>
            <a:fld id="{FB32B829-743E-4FEB-AD12-183CCD6AA336}" type="slidenum">
              <a:rPr lang="zh-CN" altLang="en-US" smtClean="0"/>
              <a:t>‹#›</a:t>
            </a:fld>
            <a:endParaRPr lang="zh-CN" altLang="en-US"/>
          </a:p>
        </p:txBody>
      </p:sp>
    </p:spTree>
    <p:extLst>
      <p:ext uri="{BB962C8B-B14F-4D97-AF65-F5344CB8AC3E}">
        <p14:creationId xmlns:p14="http://schemas.microsoft.com/office/powerpoint/2010/main" val="2185601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3F552-1570-CA49-C8C1-9E91E446C14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3379297-0B71-5843-7C79-2C7E64D8D4D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2FB7DC-1669-902B-0BE1-418780730199}"/>
              </a:ext>
            </a:extLst>
          </p:cNvPr>
          <p:cNvSpPr>
            <a:spLocks noGrp="1"/>
          </p:cNvSpPr>
          <p:nvPr>
            <p:ph type="dt" sz="half" idx="10"/>
          </p:nvPr>
        </p:nvSpPr>
        <p:spPr/>
        <p:txBody>
          <a:bodyPr/>
          <a:lstStyle/>
          <a:p>
            <a:fld id="{698E3E19-A83C-4670-B51F-E0F9F2A990BE}" type="datetimeFigureOut">
              <a:rPr lang="zh-CN" altLang="en-US" smtClean="0"/>
              <a:t>2024/8/15</a:t>
            </a:fld>
            <a:endParaRPr lang="zh-CN" altLang="en-US"/>
          </a:p>
        </p:txBody>
      </p:sp>
      <p:sp>
        <p:nvSpPr>
          <p:cNvPr id="5" name="页脚占位符 4">
            <a:extLst>
              <a:ext uri="{FF2B5EF4-FFF2-40B4-BE49-F238E27FC236}">
                <a16:creationId xmlns:a16="http://schemas.microsoft.com/office/drawing/2014/main" id="{DCD7DCFB-CA18-8217-B207-5775192776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6C758AE-6981-54C6-546D-A2B831CDDC7B}"/>
              </a:ext>
            </a:extLst>
          </p:cNvPr>
          <p:cNvSpPr>
            <a:spLocks noGrp="1"/>
          </p:cNvSpPr>
          <p:nvPr>
            <p:ph type="sldNum" sz="quarter" idx="12"/>
          </p:nvPr>
        </p:nvSpPr>
        <p:spPr/>
        <p:txBody>
          <a:bodyPr/>
          <a:lstStyle/>
          <a:p>
            <a:fld id="{FB32B829-743E-4FEB-AD12-183CCD6AA336}" type="slidenum">
              <a:rPr lang="zh-CN" altLang="en-US" smtClean="0"/>
              <a:t>‹#›</a:t>
            </a:fld>
            <a:endParaRPr lang="zh-CN" altLang="en-US"/>
          </a:p>
        </p:txBody>
      </p:sp>
    </p:spTree>
    <p:extLst>
      <p:ext uri="{BB962C8B-B14F-4D97-AF65-F5344CB8AC3E}">
        <p14:creationId xmlns:p14="http://schemas.microsoft.com/office/powerpoint/2010/main" val="738503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92BF45A-7C00-B4F9-2A31-27E5AA4472D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66F08C3-20D6-F08A-707F-6D84CFD62B6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DF051C-F154-CE56-7594-9BFEE09F6A1E}"/>
              </a:ext>
            </a:extLst>
          </p:cNvPr>
          <p:cNvSpPr>
            <a:spLocks noGrp="1"/>
          </p:cNvSpPr>
          <p:nvPr>
            <p:ph type="dt" sz="half" idx="10"/>
          </p:nvPr>
        </p:nvSpPr>
        <p:spPr/>
        <p:txBody>
          <a:bodyPr/>
          <a:lstStyle/>
          <a:p>
            <a:fld id="{698E3E19-A83C-4670-B51F-E0F9F2A990BE}" type="datetimeFigureOut">
              <a:rPr lang="zh-CN" altLang="en-US" smtClean="0"/>
              <a:t>2024/8/15</a:t>
            </a:fld>
            <a:endParaRPr lang="zh-CN" altLang="en-US"/>
          </a:p>
        </p:txBody>
      </p:sp>
      <p:sp>
        <p:nvSpPr>
          <p:cNvPr id="5" name="页脚占位符 4">
            <a:extLst>
              <a:ext uri="{FF2B5EF4-FFF2-40B4-BE49-F238E27FC236}">
                <a16:creationId xmlns:a16="http://schemas.microsoft.com/office/drawing/2014/main" id="{E485435E-CBA0-747B-6ECD-FD59A1C6C1C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8781479-C8AA-BE38-F6C5-2F6E9D14294D}"/>
              </a:ext>
            </a:extLst>
          </p:cNvPr>
          <p:cNvSpPr>
            <a:spLocks noGrp="1"/>
          </p:cNvSpPr>
          <p:nvPr>
            <p:ph type="sldNum" sz="quarter" idx="12"/>
          </p:nvPr>
        </p:nvSpPr>
        <p:spPr/>
        <p:txBody>
          <a:bodyPr/>
          <a:lstStyle/>
          <a:p>
            <a:fld id="{FB32B829-743E-4FEB-AD12-183CCD6AA336}" type="slidenum">
              <a:rPr lang="zh-CN" altLang="en-US" smtClean="0"/>
              <a:t>‹#›</a:t>
            </a:fld>
            <a:endParaRPr lang="zh-CN" altLang="en-US"/>
          </a:p>
        </p:txBody>
      </p:sp>
    </p:spTree>
    <p:extLst>
      <p:ext uri="{BB962C8B-B14F-4D97-AF65-F5344CB8AC3E}">
        <p14:creationId xmlns:p14="http://schemas.microsoft.com/office/powerpoint/2010/main" val="678847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796519-28B5-2B63-EE6C-EA867AC8F71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98EBB64-60A3-11A4-8BA9-D82633BF76A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3F7711C-9DCD-F2AE-8534-5C53FD64B180}"/>
              </a:ext>
            </a:extLst>
          </p:cNvPr>
          <p:cNvSpPr>
            <a:spLocks noGrp="1"/>
          </p:cNvSpPr>
          <p:nvPr>
            <p:ph type="dt" sz="half" idx="10"/>
          </p:nvPr>
        </p:nvSpPr>
        <p:spPr/>
        <p:txBody>
          <a:bodyPr/>
          <a:lstStyle/>
          <a:p>
            <a:fld id="{698E3E19-A83C-4670-B51F-E0F9F2A990BE}" type="datetimeFigureOut">
              <a:rPr lang="zh-CN" altLang="en-US" smtClean="0"/>
              <a:t>2024/8/15</a:t>
            </a:fld>
            <a:endParaRPr lang="zh-CN" altLang="en-US"/>
          </a:p>
        </p:txBody>
      </p:sp>
      <p:sp>
        <p:nvSpPr>
          <p:cNvPr id="5" name="页脚占位符 4">
            <a:extLst>
              <a:ext uri="{FF2B5EF4-FFF2-40B4-BE49-F238E27FC236}">
                <a16:creationId xmlns:a16="http://schemas.microsoft.com/office/drawing/2014/main" id="{2FB31ABC-D2A9-FFD5-10A9-D71D01B391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F8584B-4C19-65C1-B01D-1FD0AB95EA7D}"/>
              </a:ext>
            </a:extLst>
          </p:cNvPr>
          <p:cNvSpPr>
            <a:spLocks noGrp="1"/>
          </p:cNvSpPr>
          <p:nvPr>
            <p:ph type="sldNum" sz="quarter" idx="12"/>
          </p:nvPr>
        </p:nvSpPr>
        <p:spPr/>
        <p:txBody>
          <a:bodyPr/>
          <a:lstStyle/>
          <a:p>
            <a:fld id="{FB32B829-743E-4FEB-AD12-183CCD6AA336}" type="slidenum">
              <a:rPr lang="zh-CN" altLang="en-US" smtClean="0"/>
              <a:t>‹#›</a:t>
            </a:fld>
            <a:endParaRPr lang="zh-CN" altLang="en-US"/>
          </a:p>
        </p:txBody>
      </p:sp>
    </p:spTree>
    <p:extLst>
      <p:ext uri="{BB962C8B-B14F-4D97-AF65-F5344CB8AC3E}">
        <p14:creationId xmlns:p14="http://schemas.microsoft.com/office/powerpoint/2010/main" val="1269898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CF8B13-6128-AFF3-831B-AC85697ACDC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269DEEC-DBFD-C626-B8DA-C572A51612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2094EB4-83F1-BD17-5341-1866E23C77E7}"/>
              </a:ext>
            </a:extLst>
          </p:cNvPr>
          <p:cNvSpPr>
            <a:spLocks noGrp="1"/>
          </p:cNvSpPr>
          <p:nvPr>
            <p:ph type="dt" sz="half" idx="10"/>
          </p:nvPr>
        </p:nvSpPr>
        <p:spPr/>
        <p:txBody>
          <a:bodyPr/>
          <a:lstStyle/>
          <a:p>
            <a:fld id="{698E3E19-A83C-4670-B51F-E0F9F2A990BE}" type="datetimeFigureOut">
              <a:rPr lang="zh-CN" altLang="en-US" smtClean="0"/>
              <a:t>2024/8/15</a:t>
            </a:fld>
            <a:endParaRPr lang="zh-CN" altLang="en-US"/>
          </a:p>
        </p:txBody>
      </p:sp>
      <p:sp>
        <p:nvSpPr>
          <p:cNvPr id="5" name="页脚占位符 4">
            <a:extLst>
              <a:ext uri="{FF2B5EF4-FFF2-40B4-BE49-F238E27FC236}">
                <a16:creationId xmlns:a16="http://schemas.microsoft.com/office/drawing/2014/main" id="{DA341848-EA4C-DDE3-6593-CA5AAAE28B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3BDDA4-EB5B-F290-7C7F-92C423833998}"/>
              </a:ext>
            </a:extLst>
          </p:cNvPr>
          <p:cNvSpPr>
            <a:spLocks noGrp="1"/>
          </p:cNvSpPr>
          <p:nvPr>
            <p:ph type="sldNum" sz="quarter" idx="12"/>
          </p:nvPr>
        </p:nvSpPr>
        <p:spPr/>
        <p:txBody>
          <a:bodyPr/>
          <a:lstStyle/>
          <a:p>
            <a:fld id="{FB32B829-743E-4FEB-AD12-183CCD6AA336}" type="slidenum">
              <a:rPr lang="zh-CN" altLang="en-US" smtClean="0"/>
              <a:t>‹#›</a:t>
            </a:fld>
            <a:endParaRPr lang="zh-CN" altLang="en-US"/>
          </a:p>
        </p:txBody>
      </p:sp>
    </p:spTree>
    <p:extLst>
      <p:ext uri="{BB962C8B-B14F-4D97-AF65-F5344CB8AC3E}">
        <p14:creationId xmlns:p14="http://schemas.microsoft.com/office/powerpoint/2010/main" val="1168427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7B0560-84A9-2467-859B-F717828BB59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2874A68-5DCF-E29A-A3A9-FCB876367C0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E7EBCEE-4B22-19C4-2637-81786FCC325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D41B38C-D780-F367-E436-3F0033753A44}"/>
              </a:ext>
            </a:extLst>
          </p:cNvPr>
          <p:cNvSpPr>
            <a:spLocks noGrp="1"/>
          </p:cNvSpPr>
          <p:nvPr>
            <p:ph type="dt" sz="half" idx="10"/>
          </p:nvPr>
        </p:nvSpPr>
        <p:spPr/>
        <p:txBody>
          <a:bodyPr/>
          <a:lstStyle/>
          <a:p>
            <a:fld id="{698E3E19-A83C-4670-B51F-E0F9F2A990BE}" type="datetimeFigureOut">
              <a:rPr lang="zh-CN" altLang="en-US" smtClean="0"/>
              <a:t>2024/8/15</a:t>
            </a:fld>
            <a:endParaRPr lang="zh-CN" altLang="en-US"/>
          </a:p>
        </p:txBody>
      </p:sp>
      <p:sp>
        <p:nvSpPr>
          <p:cNvPr id="6" name="页脚占位符 5">
            <a:extLst>
              <a:ext uri="{FF2B5EF4-FFF2-40B4-BE49-F238E27FC236}">
                <a16:creationId xmlns:a16="http://schemas.microsoft.com/office/drawing/2014/main" id="{F6443ABB-2729-3AE8-8A97-077386805AA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067A67A-8A87-DEB3-7A84-8E1A534B6FBB}"/>
              </a:ext>
            </a:extLst>
          </p:cNvPr>
          <p:cNvSpPr>
            <a:spLocks noGrp="1"/>
          </p:cNvSpPr>
          <p:nvPr>
            <p:ph type="sldNum" sz="quarter" idx="12"/>
          </p:nvPr>
        </p:nvSpPr>
        <p:spPr/>
        <p:txBody>
          <a:bodyPr/>
          <a:lstStyle/>
          <a:p>
            <a:fld id="{FB32B829-743E-4FEB-AD12-183CCD6AA336}" type="slidenum">
              <a:rPr lang="zh-CN" altLang="en-US" smtClean="0"/>
              <a:t>‹#›</a:t>
            </a:fld>
            <a:endParaRPr lang="zh-CN" altLang="en-US"/>
          </a:p>
        </p:txBody>
      </p:sp>
    </p:spTree>
    <p:extLst>
      <p:ext uri="{BB962C8B-B14F-4D97-AF65-F5344CB8AC3E}">
        <p14:creationId xmlns:p14="http://schemas.microsoft.com/office/powerpoint/2010/main" val="1040545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F77642-A8A5-58E8-BD7A-61CF3C7AAAB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59054D0-5256-2C89-E959-3F64141D15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26EFB4D-4BFB-B9BA-2DC1-7CF2B5CD32A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7E75E9E-3323-D402-73F8-0EDA065A57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B3A0731-54B6-941C-C948-2BA83F13677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43DBFC3-48B0-8137-0910-09EAA69B6BE9}"/>
              </a:ext>
            </a:extLst>
          </p:cNvPr>
          <p:cNvSpPr>
            <a:spLocks noGrp="1"/>
          </p:cNvSpPr>
          <p:nvPr>
            <p:ph type="dt" sz="half" idx="10"/>
          </p:nvPr>
        </p:nvSpPr>
        <p:spPr/>
        <p:txBody>
          <a:bodyPr/>
          <a:lstStyle/>
          <a:p>
            <a:fld id="{698E3E19-A83C-4670-B51F-E0F9F2A990BE}" type="datetimeFigureOut">
              <a:rPr lang="zh-CN" altLang="en-US" smtClean="0"/>
              <a:t>2024/8/15</a:t>
            </a:fld>
            <a:endParaRPr lang="zh-CN" altLang="en-US"/>
          </a:p>
        </p:txBody>
      </p:sp>
      <p:sp>
        <p:nvSpPr>
          <p:cNvPr id="8" name="页脚占位符 7">
            <a:extLst>
              <a:ext uri="{FF2B5EF4-FFF2-40B4-BE49-F238E27FC236}">
                <a16:creationId xmlns:a16="http://schemas.microsoft.com/office/drawing/2014/main" id="{E66A56FF-EBB5-704A-D469-8E9AF1CD44E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06ADDE2-8D3B-BFB9-732C-21E99BDDE0B5}"/>
              </a:ext>
            </a:extLst>
          </p:cNvPr>
          <p:cNvSpPr>
            <a:spLocks noGrp="1"/>
          </p:cNvSpPr>
          <p:nvPr>
            <p:ph type="sldNum" sz="quarter" idx="12"/>
          </p:nvPr>
        </p:nvSpPr>
        <p:spPr/>
        <p:txBody>
          <a:bodyPr/>
          <a:lstStyle/>
          <a:p>
            <a:fld id="{FB32B829-743E-4FEB-AD12-183CCD6AA336}" type="slidenum">
              <a:rPr lang="zh-CN" altLang="en-US" smtClean="0"/>
              <a:t>‹#›</a:t>
            </a:fld>
            <a:endParaRPr lang="zh-CN" altLang="en-US"/>
          </a:p>
        </p:txBody>
      </p:sp>
    </p:spTree>
    <p:extLst>
      <p:ext uri="{BB962C8B-B14F-4D97-AF65-F5344CB8AC3E}">
        <p14:creationId xmlns:p14="http://schemas.microsoft.com/office/powerpoint/2010/main" val="600539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F5F4B7-0977-1024-4DD6-0D2782C6877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55744DD-5A79-C122-0D77-F8E4B5950D3A}"/>
              </a:ext>
            </a:extLst>
          </p:cNvPr>
          <p:cNvSpPr>
            <a:spLocks noGrp="1"/>
          </p:cNvSpPr>
          <p:nvPr>
            <p:ph type="dt" sz="half" idx="10"/>
          </p:nvPr>
        </p:nvSpPr>
        <p:spPr/>
        <p:txBody>
          <a:bodyPr/>
          <a:lstStyle/>
          <a:p>
            <a:fld id="{698E3E19-A83C-4670-B51F-E0F9F2A990BE}" type="datetimeFigureOut">
              <a:rPr lang="zh-CN" altLang="en-US" smtClean="0"/>
              <a:t>2024/8/15</a:t>
            </a:fld>
            <a:endParaRPr lang="zh-CN" altLang="en-US"/>
          </a:p>
        </p:txBody>
      </p:sp>
      <p:sp>
        <p:nvSpPr>
          <p:cNvPr id="4" name="页脚占位符 3">
            <a:extLst>
              <a:ext uri="{FF2B5EF4-FFF2-40B4-BE49-F238E27FC236}">
                <a16:creationId xmlns:a16="http://schemas.microsoft.com/office/drawing/2014/main" id="{C910CD03-F78B-98E6-7EA1-3A66B36EFBD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75EC6C1-4BC6-6658-B0FA-C0182502D5A5}"/>
              </a:ext>
            </a:extLst>
          </p:cNvPr>
          <p:cNvSpPr>
            <a:spLocks noGrp="1"/>
          </p:cNvSpPr>
          <p:nvPr>
            <p:ph type="sldNum" sz="quarter" idx="12"/>
          </p:nvPr>
        </p:nvSpPr>
        <p:spPr/>
        <p:txBody>
          <a:bodyPr/>
          <a:lstStyle/>
          <a:p>
            <a:fld id="{FB32B829-743E-4FEB-AD12-183CCD6AA336}" type="slidenum">
              <a:rPr lang="zh-CN" altLang="en-US" smtClean="0"/>
              <a:t>‹#›</a:t>
            </a:fld>
            <a:endParaRPr lang="zh-CN" altLang="en-US"/>
          </a:p>
        </p:txBody>
      </p:sp>
    </p:spTree>
    <p:extLst>
      <p:ext uri="{BB962C8B-B14F-4D97-AF65-F5344CB8AC3E}">
        <p14:creationId xmlns:p14="http://schemas.microsoft.com/office/powerpoint/2010/main" val="3030273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722520E-3345-1D6E-BAA1-AF28F1D7AB86}"/>
              </a:ext>
            </a:extLst>
          </p:cNvPr>
          <p:cNvSpPr>
            <a:spLocks noGrp="1"/>
          </p:cNvSpPr>
          <p:nvPr>
            <p:ph type="dt" sz="half" idx="10"/>
          </p:nvPr>
        </p:nvSpPr>
        <p:spPr/>
        <p:txBody>
          <a:bodyPr/>
          <a:lstStyle/>
          <a:p>
            <a:fld id="{698E3E19-A83C-4670-B51F-E0F9F2A990BE}" type="datetimeFigureOut">
              <a:rPr lang="zh-CN" altLang="en-US" smtClean="0"/>
              <a:t>2024/8/15</a:t>
            </a:fld>
            <a:endParaRPr lang="zh-CN" altLang="en-US"/>
          </a:p>
        </p:txBody>
      </p:sp>
      <p:sp>
        <p:nvSpPr>
          <p:cNvPr id="3" name="页脚占位符 2">
            <a:extLst>
              <a:ext uri="{FF2B5EF4-FFF2-40B4-BE49-F238E27FC236}">
                <a16:creationId xmlns:a16="http://schemas.microsoft.com/office/drawing/2014/main" id="{06A8E941-A135-223C-6AB0-67A6DB07802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1038DC8-FB39-59D3-74B0-15AA9AAC5FF6}"/>
              </a:ext>
            </a:extLst>
          </p:cNvPr>
          <p:cNvSpPr>
            <a:spLocks noGrp="1"/>
          </p:cNvSpPr>
          <p:nvPr>
            <p:ph type="sldNum" sz="quarter" idx="12"/>
          </p:nvPr>
        </p:nvSpPr>
        <p:spPr/>
        <p:txBody>
          <a:bodyPr/>
          <a:lstStyle/>
          <a:p>
            <a:fld id="{FB32B829-743E-4FEB-AD12-183CCD6AA336}" type="slidenum">
              <a:rPr lang="zh-CN" altLang="en-US" smtClean="0"/>
              <a:t>‹#›</a:t>
            </a:fld>
            <a:endParaRPr lang="zh-CN" altLang="en-US"/>
          </a:p>
        </p:txBody>
      </p:sp>
    </p:spTree>
    <p:extLst>
      <p:ext uri="{BB962C8B-B14F-4D97-AF65-F5344CB8AC3E}">
        <p14:creationId xmlns:p14="http://schemas.microsoft.com/office/powerpoint/2010/main" val="3683748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463542-2E8C-30E4-C875-74E471625F5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23BEF91-5E2F-A281-4AE2-0B55A59BAE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49CC28A-4517-2AA4-1528-2725B7AE84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94D50FE-0A15-ECCD-5C82-EBB4D9E81CD0}"/>
              </a:ext>
            </a:extLst>
          </p:cNvPr>
          <p:cNvSpPr>
            <a:spLocks noGrp="1"/>
          </p:cNvSpPr>
          <p:nvPr>
            <p:ph type="dt" sz="half" idx="10"/>
          </p:nvPr>
        </p:nvSpPr>
        <p:spPr/>
        <p:txBody>
          <a:bodyPr/>
          <a:lstStyle/>
          <a:p>
            <a:fld id="{698E3E19-A83C-4670-B51F-E0F9F2A990BE}" type="datetimeFigureOut">
              <a:rPr lang="zh-CN" altLang="en-US" smtClean="0"/>
              <a:t>2024/8/15</a:t>
            </a:fld>
            <a:endParaRPr lang="zh-CN" altLang="en-US"/>
          </a:p>
        </p:txBody>
      </p:sp>
      <p:sp>
        <p:nvSpPr>
          <p:cNvPr id="6" name="页脚占位符 5">
            <a:extLst>
              <a:ext uri="{FF2B5EF4-FFF2-40B4-BE49-F238E27FC236}">
                <a16:creationId xmlns:a16="http://schemas.microsoft.com/office/drawing/2014/main" id="{D4C36A1C-958E-0C5D-F7EA-F72F7598FF4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A74E8BF-DF8F-6201-EE0A-3F74BD7B3293}"/>
              </a:ext>
            </a:extLst>
          </p:cNvPr>
          <p:cNvSpPr>
            <a:spLocks noGrp="1"/>
          </p:cNvSpPr>
          <p:nvPr>
            <p:ph type="sldNum" sz="quarter" idx="12"/>
          </p:nvPr>
        </p:nvSpPr>
        <p:spPr/>
        <p:txBody>
          <a:bodyPr/>
          <a:lstStyle/>
          <a:p>
            <a:fld id="{FB32B829-743E-4FEB-AD12-183CCD6AA336}" type="slidenum">
              <a:rPr lang="zh-CN" altLang="en-US" smtClean="0"/>
              <a:t>‹#›</a:t>
            </a:fld>
            <a:endParaRPr lang="zh-CN" altLang="en-US"/>
          </a:p>
        </p:txBody>
      </p:sp>
    </p:spTree>
    <p:extLst>
      <p:ext uri="{BB962C8B-B14F-4D97-AF65-F5344CB8AC3E}">
        <p14:creationId xmlns:p14="http://schemas.microsoft.com/office/powerpoint/2010/main" val="2350391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5FF22C-AB7C-4176-9706-98A693E6048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F85B054-C2A8-4BD8-44D5-FCA3B7DABF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3957281-D178-80BC-C42A-8E75E2478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D68B34F-D798-A2D4-C593-1C41B6401DF8}"/>
              </a:ext>
            </a:extLst>
          </p:cNvPr>
          <p:cNvSpPr>
            <a:spLocks noGrp="1"/>
          </p:cNvSpPr>
          <p:nvPr>
            <p:ph type="dt" sz="half" idx="10"/>
          </p:nvPr>
        </p:nvSpPr>
        <p:spPr/>
        <p:txBody>
          <a:bodyPr/>
          <a:lstStyle/>
          <a:p>
            <a:fld id="{698E3E19-A83C-4670-B51F-E0F9F2A990BE}" type="datetimeFigureOut">
              <a:rPr lang="zh-CN" altLang="en-US" smtClean="0"/>
              <a:t>2024/8/15</a:t>
            </a:fld>
            <a:endParaRPr lang="zh-CN" altLang="en-US"/>
          </a:p>
        </p:txBody>
      </p:sp>
      <p:sp>
        <p:nvSpPr>
          <p:cNvPr id="6" name="页脚占位符 5">
            <a:extLst>
              <a:ext uri="{FF2B5EF4-FFF2-40B4-BE49-F238E27FC236}">
                <a16:creationId xmlns:a16="http://schemas.microsoft.com/office/drawing/2014/main" id="{89625E9C-2B29-1BB9-7385-33E5D98943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33148C-7D11-522E-639F-2ECB8707D602}"/>
              </a:ext>
            </a:extLst>
          </p:cNvPr>
          <p:cNvSpPr>
            <a:spLocks noGrp="1"/>
          </p:cNvSpPr>
          <p:nvPr>
            <p:ph type="sldNum" sz="quarter" idx="12"/>
          </p:nvPr>
        </p:nvSpPr>
        <p:spPr/>
        <p:txBody>
          <a:bodyPr/>
          <a:lstStyle/>
          <a:p>
            <a:fld id="{FB32B829-743E-4FEB-AD12-183CCD6AA336}" type="slidenum">
              <a:rPr lang="zh-CN" altLang="en-US" smtClean="0"/>
              <a:t>‹#›</a:t>
            </a:fld>
            <a:endParaRPr lang="zh-CN" altLang="en-US"/>
          </a:p>
        </p:txBody>
      </p:sp>
    </p:spTree>
    <p:extLst>
      <p:ext uri="{BB962C8B-B14F-4D97-AF65-F5344CB8AC3E}">
        <p14:creationId xmlns:p14="http://schemas.microsoft.com/office/powerpoint/2010/main" val="3575598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3B91F88-FDC5-D0B9-DFFC-246E55933C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A123A86-0671-9AD5-AB34-BBBA0152BD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5F528C1-6F9A-D7C5-01A9-6CF77EFA0F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8E3E19-A83C-4670-B51F-E0F9F2A990BE}" type="datetimeFigureOut">
              <a:rPr lang="zh-CN" altLang="en-US" smtClean="0"/>
              <a:t>2024/8/15</a:t>
            </a:fld>
            <a:endParaRPr lang="zh-CN" altLang="en-US"/>
          </a:p>
        </p:txBody>
      </p:sp>
      <p:sp>
        <p:nvSpPr>
          <p:cNvPr id="5" name="页脚占位符 4">
            <a:extLst>
              <a:ext uri="{FF2B5EF4-FFF2-40B4-BE49-F238E27FC236}">
                <a16:creationId xmlns:a16="http://schemas.microsoft.com/office/drawing/2014/main" id="{FEB01CC3-8F47-B2A6-4756-463208FF7C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F59C1C4-7703-8578-98B4-22FF69DC68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32B829-743E-4FEB-AD12-183CCD6AA336}" type="slidenum">
              <a:rPr lang="zh-CN" altLang="en-US" smtClean="0"/>
              <a:t>‹#›</a:t>
            </a:fld>
            <a:endParaRPr lang="zh-CN" altLang="en-US"/>
          </a:p>
        </p:txBody>
      </p:sp>
    </p:spTree>
    <p:extLst>
      <p:ext uri="{BB962C8B-B14F-4D97-AF65-F5344CB8AC3E}">
        <p14:creationId xmlns:p14="http://schemas.microsoft.com/office/powerpoint/2010/main" val="2416325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AC14A12-CB2D-C28E-063E-6A475E503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87"/>
            <a:ext cx="12192000" cy="6851626"/>
          </a:xfrm>
          <a:prstGeom prst="rect">
            <a:avLst/>
          </a:prstGeom>
        </p:spPr>
      </p:pic>
      <p:sp>
        <p:nvSpPr>
          <p:cNvPr id="2" name="标题 1">
            <a:extLst>
              <a:ext uri="{FF2B5EF4-FFF2-40B4-BE49-F238E27FC236}">
                <a16:creationId xmlns:a16="http://schemas.microsoft.com/office/drawing/2014/main" id="{B118573F-5337-C17F-78B4-1BF90E53B0BE}"/>
              </a:ext>
            </a:extLst>
          </p:cNvPr>
          <p:cNvSpPr>
            <a:spLocks noGrp="1"/>
          </p:cNvSpPr>
          <p:nvPr>
            <p:ph type="ctrTitle"/>
          </p:nvPr>
        </p:nvSpPr>
        <p:spPr/>
        <p:txBody>
          <a:bodyPr/>
          <a:lstStyle/>
          <a:p>
            <a:r>
              <a:rPr lang="zh-CN" altLang="en-US" b="1" dirty="0">
                <a:latin typeface="微软雅黑" panose="020B0503020204020204" pitchFamily="34" charset="-122"/>
                <a:ea typeface="微软雅黑" panose="020B0503020204020204" pitchFamily="34" charset="-122"/>
              </a:rPr>
              <a:t>党的二十届三中全会精神专题学习</a:t>
            </a:r>
          </a:p>
        </p:txBody>
      </p:sp>
      <p:sp>
        <p:nvSpPr>
          <p:cNvPr id="3" name="副标题 2">
            <a:extLst>
              <a:ext uri="{FF2B5EF4-FFF2-40B4-BE49-F238E27FC236}">
                <a16:creationId xmlns:a16="http://schemas.microsoft.com/office/drawing/2014/main" id="{B8A5C1C0-0C6E-6A17-9FB8-6D942C676F34}"/>
              </a:ext>
            </a:extLst>
          </p:cNvPr>
          <p:cNvSpPr>
            <a:spLocks noGrp="1"/>
          </p:cNvSpPr>
          <p:nvPr>
            <p:ph type="subTitle" idx="1"/>
          </p:nvPr>
        </p:nvSpPr>
        <p:spPr/>
        <p:txBody>
          <a:bodyPr/>
          <a:lstStyle/>
          <a:p>
            <a:r>
              <a:rPr lang="zh-CN" altLang="en-US" dirty="0"/>
              <a:t>学生第五党支部</a:t>
            </a:r>
            <a:endParaRPr lang="en-US" altLang="zh-CN" dirty="0"/>
          </a:p>
          <a:p>
            <a:r>
              <a:rPr lang="en-US" altLang="zh-CN" dirty="0"/>
              <a:t>2024.8.16</a:t>
            </a:r>
            <a:endParaRPr lang="zh-CN" altLang="en-US" dirty="0"/>
          </a:p>
        </p:txBody>
      </p:sp>
    </p:spTree>
    <p:extLst>
      <p:ext uri="{BB962C8B-B14F-4D97-AF65-F5344CB8AC3E}">
        <p14:creationId xmlns:p14="http://schemas.microsoft.com/office/powerpoint/2010/main" val="3143018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AC14A12-CB2D-C28E-063E-6A475E503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87"/>
            <a:ext cx="12192000" cy="6851626"/>
          </a:xfrm>
          <a:prstGeom prst="rect">
            <a:avLst/>
          </a:prstGeom>
        </p:spPr>
      </p:pic>
      <p:sp>
        <p:nvSpPr>
          <p:cNvPr id="6" name="副标题 5">
            <a:extLst>
              <a:ext uri="{FF2B5EF4-FFF2-40B4-BE49-F238E27FC236}">
                <a16:creationId xmlns:a16="http://schemas.microsoft.com/office/drawing/2014/main" id="{CBDC33F2-5734-3AF6-957B-4F9E946451D3}"/>
              </a:ext>
            </a:extLst>
          </p:cNvPr>
          <p:cNvSpPr>
            <a:spLocks noGrp="1"/>
          </p:cNvSpPr>
          <p:nvPr>
            <p:ph type="subTitle" idx="1"/>
          </p:nvPr>
        </p:nvSpPr>
        <p:spPr>
          <a:xfrm>
            <a:off x="5449454" y="1292948"/>
            <a:ext cx="5153891" cy="1655762"/>
          </a:xfrm>
        </p:spPr>
        <p:txBody>
          <a:bodyPr>
            <a:normAutofit fontScale="25000" lnSpcReduction="20000"/>
          </a:bodyPr>
          <a:lstStyle/>
          <a:p>
            <a:pPr indent="432000" algn="just">
              <a:lnSpc>
                <a:spcPct val="120000"/>
              </a:lnSpc>
            </a:pPr>
            <a:r>
              <a:rPr lang="zh-CN" altLang="en-US" sz="8000" b="1" dirty="0"/>
              <a:t>中国共产党第二十届中央委员会第三次全体会议，于</a:t>
            </a:r>
            <a:r>
              <a:rPr lang="en-US" altLang="zh-CN" sz="8000" b="1" dirty="0"/>
              <a:t>2024</a:t>
            </a:r>
            <a:r>
              <a:rPr lang="zh-CN" altLang="en-US" sz="8000" b="1" dirty="0"/>
              <a:t>年</a:t>
            </a:r>
            <a:r>
              <a:rPr lang="en-US" altLang="zh-CN" sz="8000" b="1" dirty="0"/>
              <a:t>7</a:t>
            </a:r>
            <a:r>
              <a:rPr lang="zh-CN" altLang="en-US" sz="8000" b="1" dirty="0"/>
              <a:t>月</a:t>
            </a:r>
            <a:r>
              <a:rPr lang="en-US" altLang="zh-CN" sz="8000" b="1" dirty="0"/>
              <a:t>15</a:t>
            </a:r>
            <a:r>
              <a:rPr lang="zh-CN" altLang="en-US" sz="8000" b="1" dirty="0"/>
              <a:t>日至</a:t>
            </a:r>
            <a:r>
              <a:rPr lang="en-US" altLang="zh-CN" sz="8000" b="1" dirty="0"/>
              <a:t>18</a:t>
            </a:r>
            <a:r>
              <a:rPr lang="zh-CN" altLang="en-US" sz="8000" b="1" dirty="0"/>
              <a:t>日在北京举行。</a:t>
            </a:r>
          </a:p>
          <a:p>
            <a:pPr indent="432000" algn="just">
              <a:lnSpc>
                <a:spcPct val="120000"/>
              </a:lnSpc>
            </a:pPr>
            <a:r>
              <a:rPr lang="zh-CN" altLang="en-US" sz="8000" b="1" dirty="0"/>
              <a:t>出席这次全会的有，中央委员</a:t>
            </a:r>
            <a:r>
              <a:rPr lang="en-US" altLang="zh-CN" sz="8000" b="1" dirty="0"/>
              <a:t>199</a:t>
            </a:r>
            <a:r>
              <a:rPr lang="zh-CN" altLang="en-US" sz="8000" b="1" dirty="0"/>
              <a:t>人，候补中央委员</a:t>
            </a:r>
            <a:r>
              <a:rPr lang="en-US" altLang="zh-CN" sz="8000" b="1" dirty="0"/>
              <a:t>165</a:t>
            </a:r>
            <a:r>
              <a:rPr lang="zh-CN" altLang="en-US" sz="8000" b="1" dirty="0"/>
              <a:t>人。中央纪律检查委员会常务委员会委员和有关方面负责同志列席会议。党的二十大代表中部分基层同志和专家学者也列席了会议。</a:t>
            </a:r>
          </a:p>
          <a:p>
            <a:pPr indent="432000" algn="just">
              <a:lnSpc>
                <a:spcPct val="120000"/>
              </a:lnSpc>
            </a:pPr>
            <a:r>
              <a:rPr lang="zh-CN" altLang="en-US" sz="8000" b="1" dirty="0"/>
              <a:t>全会由中央政治局主持。中央委员会总书记习近平作了重要讲话。</a:t>
            </a:r>
          </a:p>
          <a:p>
            <a:endParaRPr lang="zh-CN" altLang="en-US" dirty="0"/>
          </a:p>
        </p:txBody>
      </p:sp>
      <p:pic>
        <p:nvPicPr>
          <p:cNvPr id="1026" name="Picture 2">
            <a:extLst>
              <a:ext uri="{FF2B5EF4-FFF2-40B4-BE49-F238E27FC236}">
                <a16:creationId xmlns:a16="http://schemas.microsoft.com/office/drawing/2014/main" id="{8742BB8C-18C1-296E-6B81-3B0DE7666F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1563" y="1577138"/>
            <a:ext cx="3642230" cy="2960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771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AC14A12-CB2D-C28E-063E-6A475E503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87"/>
            <a:ext cx="12192000" cy="6851626"/>
          </a:xfrm>
          <a:prstGeom prst="rect">
            <a:avLst/>
          </a:prstGeom>
        </p:spPr>
      </p:pic>
      <p:sp>
        <p:nvSpPr>
          <p:cNvPr id="3" name="副标题 2">
            <a:extLst>
              <a:ext uri="{FF2B5EF4-FFF2-40B4-BE49-F238E27FC236}">
                <a16:creationId xmlns:a16="http://schemas.microsoft.com/office/drawing/2014/main" id="{1135403B-C527-B607-A69F-F0B4449992BB}"/>
              </a:ext>
            </a:extLst>
          </p:cNvPr>
          <p:cNvSpPr>
            <a:spLocks noGrp="1"/>
          </p:cNvSpPr>
          <p:nvPr>
            <p:ph type="subTitle" idx="1"/>
          </p:nvPr>
        </p:nvSpPr>
        <p:spPr>
          <a:xfrm>
            <a:off x="1524000" y="2078038"/>
            <a:ext cx="9144000" cy="1655762"/>
          </a:xfrm>
        </p:spPr>
        <p:txBody>
          <a:bodyPr/>
          <a:lstStyle/>
          <a:p>
            <a:r>
              <a:rPr lang="zh-CN" altLang="en-US" dirty="0"/>
              <a:t>视频</a:t>
            </a:r>
          </a:p>
        </p:txBody>
      </p:sp>
    </p:spTree>
    <p:extLst>
      <p:ext uri="{BB962C8B-B14F-4D97-AF65-F5344CB8AC3E}">
        <p14:creationId xmlns:p14="http://schemas.microsoft.com/office/powerpoint/2010/main" val="4073589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AC14A12-CB2D-C28E-063E-6A475E503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87"/>
            <a:ext cx="12192000" cy="6851626"/>
          </a:xfrm>
          <a:prstGeom prst="rect">
            <a:avLst/>
          </a:prstGeom>
        </p:spPr>
      </p:pic>
      <p:sp>
        <p:nvSpPr>
          <p:cNvPr id="3" name="副标题 2">
            <a:extLst>
              <a:ext uri="{FF2B5EF4-FFF2-40B4-BE49-F238E27FC236}">
                <a16:creationId xmlns:a16="http://schemas.microsoft.com/office/drawing/2014/main" id="{1135403B-C527-B607-A69F-F0B4449992BB}"/>
              </a:ext>
            </a:extLst>
          </p:cNvPr>
          <p:cNvSpPr>
            <a:spLocks noGrp="1"/>
          </p:cNvSpPr>
          <p:nvPr>
            <p:ph type="subTitle" idx="1"/>
          </p:nvPr>
        </p:nvSpPr>
        <p:spPr>
          <a:xfrm>
            <a:off x="1879600" y="1773238"/>
            <a:ext cx="8432800" cy="1655762"/>
          </a:xfrm>
        </p:spPr>
        <p:txBody>
          <a:bodyPr>
            <a:noAutofit/>
          </a:bodyPr>
          <a:lstStyle/>
          <a:p>
            <a:pPr indent="432000">
              <a:lnSpc>
                <a:spcPct val="100000"/>
              </a:lnSpc>
            </a:pPr>
            <a:r>
              <a:rPr lang="zh-CN" altLang="en-US" sz="2800" b="1" dirty="0"/>
              <a:t>全会号召，全党全军全国各族人民要更加紧密地团结在以习近平同志为核心的党中央周围，高举改革开放旗帜，凝心聚力、奋发进取，为全面建成社会主义现代化强国、实现第二个百年奋斗目标，以中国式现代化全面推进中华民族伟大复兴而努力奋斗！</a:t>
            </a:r>
          </a:p>
        </p:txBody>
      </p:sp>
    </p:spTree>
    <p:extLst>
      <p:ext uri="{BB962C8B-B14F-4D97-AF65-F5344CB8AC3E}">
        <p14:creationId xmlns:p14="http://schemas.microsoft.com/office/powerpoint/2010/main" val="1969316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AC14A12-CB2D-C28E-063E-6A475E5030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87"/>
            <a:ext cx="12192000" cy="6851626"/>
          </a:xfrm>
          <a:prstGeom prst="rect">
            <a:avLst/>
          </a:prstGeom>
        </p:spPr>
      </p:pic>
      <p:sp>
        <p:nvSpPr>
          <p:cNvPr id="2" name="标题 1">
            <a:extLst>
              <a:ext uri="{FF2B5EF4-FFF2-40B4-BE49-F238E27FC236}">
                <a16:creationId xmlns:a16="http://schemas.microsoft.com/office/drawing/2014/main" id="{B118573F-5337-C17F-78B4-1BF90E53B0BE}"/>
              </a:ext>
            </a:extLst>
          </p:cNvPr>
          <p:cNvSpPr>
            <a:spLocks noGrp="1"/>
          </p:cNvSpPr>
          <p:nvPr>
            <p:ph type="ctrTitle"/>
          </p:nvPr>
        </p:nvSpPr>
        <p:spPr>
          <a:xfrm>
            <a:off x="3731491" y="1962726"/>
            <a:ext cx="4729018" cy="1293236"/>
          </a:xfrm>
        </p:spPr>
        <p:txBody>
          <a:bodyPr/>
          <a:lstStyle/>
          <a:p>
            <a:r>
              <a:rPr lang="zh-CN" altLang="en-US" b="1" dirty="0">
                <a:latin typeface="微软雅黑" panose="020B0503020204020204" pitchFamily="34" charset="-122"/>
                <a:ea typeface="微软雅黑" panose="020B0503020204020204" pitchFamily="34" charset="-122"/>
              </a:rPr>
              <a:t>感谢观看</a:t>
            </a:r>
          </a:p>
        </p:txBody>
      </p:sp>
      <p:sp>
        <p:nvSpPr>
          <p:cNvPr id="3" name="副标题 2">
            <a:extLst>
              <a:ext uri="{FF2B5EF4-FFF2-40B4-BE49-F238E27FC236}">
                <a16:creationId xmlns:a16="http://schemas.microsoft.com/office/drawing/2014/main" id="{B8A5C1C0-0C6E-6A17-9FB8-6D942C676F34}"/>
              </a:ext>
            </a:extLst>
          </p:cNvPr>
          <p:cNvSpPr>
            <a:spLocks noGrp="1"/>
          </p:cNvSpPr>
          <p:nvPr>
            <p:ph type="subTitle" idx="1"/>
          </p:nvPr>
        </p:nvSpPr>
        <p:spPr/>
        <p:txBody>
          <a:bodyPr/>
          <a:lstStyle/>
          <a:p>
            <a:r>
              <a:rPr lang="zh-CN" altLang="en-US" dirty="0"/>
              <a:t>学生第五党支部</a:t>
            </a:r>
            <a:endParaRPr lang="en-US" altLang="zh-CN" dirty="0"/>
          </a:p>
          <a:p>
            <a:r>
              <a:rPr lang="en-US" altLang="zh-CN" dirty="0"/>
              <a:t>2024.8.16</a:t>
            </a:r>
            <a:endParaRPr lang="zh-CN" altLang="en-US" dirty="0"/>
          </a:p>
        </p:txBody>
      </p:sp>
    </p:spTree>
    <p:extLst>
      <p:ext uri="{BB962C8B-B14F-4D97-AF65-F5344CB8AC3E}">
        <p14:creationId xmlns:p14="http://schemas.microsoft.com/office/powerpoint/2010/main" val="5449391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155</Words>
  <Application>Microsoft Office PowerPoint</Application>
  <PresentationFormat>宽屏</PresentationFormat>
  <Paragraphs>11</Paragraphs>
  <Slides>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等线</vt:lpstr>
      <vt:lpstr>等线 Light</vt:lpstr>
      <vt:lpstr>微软雅黑</vt:lpstr>
      <vt:lpstr>Arial</vt:lpstr>
      <vt:lpstr>Office 主题​​</vt:lpstr>
      <vt:lpstr>党的二十届三中全会精神专题学习</vt:lpstr>
      <vt:lpstr>PowerPoint 演示文稿</vt:lpstr>
      <vt:lpstr>PowerPoint 演示文稿</vt:lpstr>
      <vt:lpstr>PowerPoint 演示文稿</vt:lpstr>
      <vt:lpstr>感谢观看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ROUJUN NIE</dc:creator>
  <cp:lastModifiedBy>ROUJUN NIE</cp:lastModifiedBy>
  <cp:revision>3</cp:revision>
  <dcterms:created xsi:type="dcterms:W3CDTF">2024-08-15T10:43:06Z</dcterms:created>
  <dcterms:modified xsi:type="dcterms:W3CDTF">2024-08-15T13:38:50Z</dcterms:modified>
</cp:coreProperties>
</file>