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43" r:id="rId2"/>
    <p:sldId id="257" r:id="rId3"/>
    <p:sldId id="344" r:id="rId4"/>
    <p:sldId id="345" r:id="rId5"/>
    <p:sldId id="346" r:id="rId6"/>
    <p:sldId id="347" r:id="rId7"/>
    <p:sldId id="348" r:id="rId8"/>
    <p:sldId id="349" r:id="rId9"/>
    <p:sldId id="350" r:id="rId10"/>
    <p:sldId id="351" r:id="rId11"/>
    <p:sldId id="352" r:id="rId12"/>
    <p:sldId id="354" r:id="rId13"/>
    <p:sldId id="353" r:id="rId14"/>
    <p:sldId id="355" r:id="rId15"/>
    <p:sldId id="356" r:id="rId16"/>
    <p:sldId id="359" r:id="rId17"/>
    <p:sldId id="357" r:id="rId18"/>
    <p:sldId id="35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FF66"/>
    <a:srgbClr val="00FFFF"/>
    <a:srgbClr val="CC66FF"/>
    <a:srgbClr val="FF99CC"/>
    <a:srgbClr val="FFFF99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F0E61E-1A98-4846-943C-3AAFF9B02DE1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8F458-86B9-45BA-83A3-94BDA1F4D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5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2072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A1CB5-3F28-41D3-AC4C-73473D2DCA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34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C401C-D4AE-4411-BCC0-C73E4FFC251E}" type="datetime1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yunglu@purdue.edu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3A06-9337-4957-908E-1077AB735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83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1DD2-CEEA-4B13-A8D7-9CA753AB3DA6}" type="datetime1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yunglu@purdue.edu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3A06-9337-4957-908E-1077AB735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3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5E04-9672-4F49-8540-0E2E8FC578D6}" type="datetime1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yunglu@purdue.edu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3A06-9337-4957-908E-1077AB735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52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SzPct val="80000"/>
              <a:buFont typeface="Courier New" panose="02070309020205020404" pitchFamily="49" charset="0"/>
              <a:buChar char="o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q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74262-A900-408F-A57B-CC9D8B59EB0D}" type="datetime1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yunglu@purdue.edu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8AA3A06-9337-4957-908E-1077AB735A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94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4D44E-B501-4561-821A-A3371FDEF75F}" type="datetime1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yunglu@purdue.edu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3A06-9337-4957-908E-1077AB735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50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6AF9-DB49-4637-894A-802DD24BD2CC}" type="datetime1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yunglu@purdue.edu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3A06-9337-4957-908E-1077AB735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72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C3B8-4195-4F2D-9BE9-734C2977FCF2}" type="datetime1">
              <a:rPr lang="en-US" smtClean="0"/>
              <a:t>6/18/2020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yunglu@purdue.edu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3A06-9337-4957-908E-1077AB735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0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AA531-E587-4C13-BB21-5CD8A6734353}" type="datetime1">
              <a:rPr lang="en-US" smtClean="0"/>
              <a:t>6/18/2020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yunglu@purdue.edu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3A06-9337-4957-908E-1077AB735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5F11-D199-4F9B-933D-6086A1436750}" type="datetime1">
              <a:rPr lang="en-US" smtClean="0"/>
              <a:t>6/18/2020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yunglu@purdue.edu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3A06-9337-4957-908E-1077AB735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3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4955-D7A0-4C00-A4AD-9EA3985EC23B}" type="datetime1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yunglu@purdue.edu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3A06-9337-4957-908E-1077AB735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20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AF1A5-469F-4DEE-8EF4-3D8020F94386}" type="datetime1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yunglu@purdue.edu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3A06-9337-4957-908E-1077AB735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76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6AB09-6231-41E6-BB3D-291467C45832}" type="datetime1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yunglu@purdue.edu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A3A06-9337-4957-908E-1077AB735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523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1835710" y="1601827"/>
            <a:ext cx="8520599" cy="205259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4000" b="1" dirty="0">
                <a:latin typeface="Arial" panose="020B0604020202020204" pitchFamily="34" charset="0"/>
                <a:cs typeface="Arial" panose="020B0604020202020204" pitchFamily="34" charset="0"/>
              </a:rPr>
              <a:t>ECE 264 Fall 2020</a:t>
            </a:r>
            <a:br>
              <a:rPr lang="en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b="1" i="1" dirty="0">
                <a:solidFill>
                  <a:srgbClr val="3E11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Advanced</a:t>
            </a:r>
            <a:r>
              <a:rPr lang="en" sz="4000" b="1" dirty="0">
                <a:latin typeface="Arial" panose="020B0604020202020204" pitchFamily="34" charset="0"/>
                <a:cs typeface="Arial" panose="020B0604020202020204" pitchFamily="34" charset="0"/>
              </a:rPr>
              <a:t> C Programming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1835702" y="3691375"/>
            <a:ext cx="8520599" cy="792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endParaRPr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">
                <a:solidFill>
                  <a:srgbClr val="000000"/>
                </a:solidFill>
              </a:rPr>
              <a:t>Yung-Hsiang Lu</a:t>
            </a:r>
          </a:p>
          <a:p>
            <a:pPr>
              <a:spcBef>
                <a:spcPts val="0"/>
              </a:spcBef>
            </a:pPr>
            <a:r>
              <a:rPr lang="en">
                <a:solidFill>
                  <a:srgbClr val="000000"/>
                </a:solidFill>
              </a:rPr>
              <a:t>Purdue University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yunglu@purdue.edu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36286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yunglu@purdue.edu</a:t>
            </a:r>
            <a:endParaRPr lang="en-US"/>
          </a:p>
        </p:txBody>
      </p: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757246"/>
              </p:ext>
            </p:extLst>
          </p:nvPr>
        </p:nvGraphicFramePr>
        <p:xfrm>
          <a:off x="6217919" y="880341"/>
          <a:ext cx="56928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3976579512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391540909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4035483708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51127383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1520218067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3405526391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3429757962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4188851771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2187288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Original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5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9388000"/>
                  </a:ext>
                </a:extLst>
              </a:tr>
            </a:tbl>
          </a:graphicData>
        </a:graphic>
      </p:graphicFrame>
      <p:cxnSp>
        <p:nvCxnSpPr>
          <p:cNvPr id="54" name="Straight Connector 53"/>
          <p:cNvCxnSpPr/>
          <p:nvPr/>
        </p:nvCxnSpPr>
        <p:spPr>
          <a:xfrm>
            <a:off x="9603394" y="880341"/>
            <a:ext cx="594343" cy="3708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709655"/>
              </p:ext>
            </p:extLst>
          </p:nvPr>
        </p:nvGraphicFramePr>
        <p:xfrm>
          <a:off x="6222275" y="1964558"/>
          <a:ext cx="56928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3976579512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391540909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4035483708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51127383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1520218067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3405526391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3429757962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4188851771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2187288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Original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5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9388000"/>
                  </a:ext>
                </a:extLst>
              </a:tr>
            </a:tbl>
          </a:graphicData>
        </a:graphic>
      </p:graphicFrame>
      <p:cxnSp>
        <p:nvCxnSpPr>
          <p:cNvPr id="57" name="Straight Connector 56"/>
          <p:cNvCxnSpPr/>
          <p:nvPr/>
        </p:nvCxnSpPr>
        <p:spPr>
          <a:xfrm>
            <a:off x="7856228" y="1955849"/>
            <a:ext cx="594343" cy="3708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1354499" y="1976969"/>
            <a:ext cx="594343" cy="3708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7727948" y="1532498"/>
            <a:ext cx="3793493" cy="94963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534748"/>
              </p:ext>
            </p:extLst>
          </p:nvPr>
        </p:nvGraphicFramePr>
        <p:xfrm>
          <a:off x="6226630" y="3048772"/>
          <a:ext cx="56928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3976579512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391540909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4035483708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51127383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1520218067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3405526391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3429757962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4188851771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2187288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Original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5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388000"/>
                  </a:ext>
                </a:extLst>
              </a:tr>
            </a:tbl>
          </a:graphicData>
        </a:graphic>
      </p:graphicFrame>
      <p:cxnSp>
        <p:nvCxnSpPr>
          <p:cNvPr id="64" name="Straight Arrow Connector 63"/>
          <p:cNvCxnSpPr/>
          <p:nvPr/>
        </p:nvCxnSpPr>
        <p:spPr>
          <a:xfrm flipH="1">
            <a:off x="7741807" y="2457161"/>
            <a:ext cx="3779633" cy="1195607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0760156" y="3036361"/>
            <a:ext cx="594343" cy="3708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075985"/>
              </p:ext>
            </p:extLst>
          </p:nvPr>
        </p:nvGraphicFramePr>
        <p:xfrm>
          <a:off x="6222277" y="4054609"/>
          <a:ext cx="56928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3976579512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391540909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4035483708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51127383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1520218067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3405526391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3429757962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4188851771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2187288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Original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5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388000"/>
                  </a:ext>
                </a:extLst>
              </a:tr>
            </a:tbl>
          </a:graphicData>
        </a:graphic>
      </p:graphicFrame>
      <p:cxnSp>
        <p:nvCxnSpPr>
          <p:cNvPr id="69" name="Straight Arrow Connector 68"/>
          <p:cNvCxnSpPr/>
          <p:nvPr/>
        </p:nvCxnSpPr>
        <p:spPr>
          <a:xfrm flipH="1">
            <a:off x="7741808" y="3617282"/>
            <a:ext cx="3178741" cy="947274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07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yunglu@purdue.edu</a:t>
            </a:r>
            <a:endParaRPr lang="en-US"/>
          </a:p>
        </p:txBody>
      </p: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403145"/>
              </p:ext>
            </p:extLst>
          </p:nvPr>
        </p:nvGraphicFramePr>
        <p:xfrm>
          <a:off x="6217919" y="880341"/>
          <a:ext cx="56928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3976579512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391540909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4035483708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51127383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1520218067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3405526391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3429757962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4188851771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2187288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Original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5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9388000"/>
                  </a:ext>
                </a:extLst>
              </a:tr>
            </a:tbl>
          </a:graphicData>
        </a:graphic>
      </p:graphicFrame>
      <p:cxnSp>
        <p:nvCxnSpPr>
          <p:cNvPr id="54" name="Straight Connector 53"/>
          <p:cNvCxnSpPr/>
          <p:nvPr/>
        </p:nvCxnSpPr>
        <p:spPr>
          <a:xfrm>
            <a:off x="9603394" y="880341"/>
            <a:ext cx="594343" cy="3708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709722"/>
              </p:ext>
            </p:extLst>
          </p:nvPr>
        </p:nvGraphicFramePr>
        <p:xfrm>
          <a:off x="6222275" y="1964558"/>
          <a:ext cx="56928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3976579512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391540909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4035483708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51127383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1520218067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3405526391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3429757962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4188851771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2187288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Original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5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9388000"/>
                  </a:ext>
                </a:extLst>
              </a:tr>
            </a:tbl>
          </a:graphicData>
        </a:graphic>
      </p:graphicFrame>
      <p:cxnSp>
        <p:nvCxnSpPr>
          <p:cNvPr id="57" name="Straight Connector 56"/>
          <p:cNvCxnSpPr/>
          <p:nvPr/>
        </p:nvCxnSpPr>
        <p:spPr>
          <a:xfrm>
            <a:off x="7856228" y="1955849"/>
            <a:ext cx="594343" cy="3708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1354499" y="1976969"/>
            <a:ext cx="594343" cy="3708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7727948" y="1532498"/>
            <a:ext cx="3793493" cy="94963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270030"/>
              </p:ext>
            </p:extLst>
          </p:nvPr>
        </p:nvGraphicFramePr>
        <p:xfrm>
          <a:off x="6226630" y="3048772"/>
          <a:ext cx="56928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3976579512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391540909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4035483708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51127383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1520218067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3405526391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3429757962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4188851771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2187288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Original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5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388000"/>
                  </a:ext>
                </a:extLst>
              </a:tr>
            </a:tbl>
          </a:graphicData>
        </a:graphic>
      </p:graphicFrame>
      <p:cxnSp>
        <p:nvCxnSpPr>
          <p:cNvPr id="64" name="Straight Arrow Connector 63"/>
          <p:cNvCxnSpPr/>
          <p:nvPr/>
        </p:nvCxnSpPr>
        <p:spPr>
          <a:xfrm flipH="1">
            <a:off x="7741807" y="2457161"/>
            <a:ext cx="3779633" cy="1195607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0760156" y="3036361"/>
            <a:ext cx="594343" cy="3708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908985"/>
              </p:ext>
            </p:extLst>
          </p:nvPr>
        </p:nvGraphicFramePr>
        <p:xfrm>
          <a:off x="6222277" y="4054609"/>
          <a:ext cx="56928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3976579512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391540909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4035483708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51127383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1520218067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3405526391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3429757962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4188851771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2187288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Original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5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388000"/>
                  </a:ext>
                </a:extLst>
              </a:tr>
            </a:tbl>
          </a:graphicData>
        </a:graphic>
      </p:graphicFrame>
      <p:cxnSp>
        <p:nvCxnSpPr>
          <p:cNvPr id="69" name="Straight Arrow Connector 68"/>
          <p:cNvCxnSpPr/>
          <p:nvPr/>
        </p:nvCxnSpPr>
        <p:spPr>
          <a:xfrm flipH="1">
            <a:off x="7741808" y="3617282"/>
            <a:ext cx="3178741" cy="947274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002069"/>
              </p:ext>
            </p:extLst>
          </p:nvPr>
        </p:nvGraphicFramePr>
        <p:xfrm>
          <a:off x="6226629" y="4929823"/>
          <a:ext cx="56928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3976579512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391540909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4035483708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51127383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1520218067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3405526391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3429757962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4188851771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2187288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Original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5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388000"/>
                  </a:ext>
                </a:extLst>
              </a:tr>
            </a:tbl>
          </a:graphicData>
        </a:graphic>
      </p:graphicFrame>
      <p:cxnSp>
        <p:nvCxnSpPr>
          <p:cNvPr id="72" name="Straight Connector 71"/>
          <p:cNvCxnSpPr/>
          <p:nvPr/>
        </p:nvCxnSpPr>
        <p:spPr>
          <a:xfrm>
            <a:off x="7333333" y="4929823"/>
            <a:ext cx="594343" cy="3708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7741809" y="4599764"/>
            <a:ext cx="2560431" cy="82280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19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yunglu@purdue.edu</a:t>
            </a:r>
            <a:endParaRPr lang="en-US"/>
          </a:p>
        </p:txBody>
      </p:sp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6217919" y="880341"/>
          <a:ext cx="56928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3976579512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391540909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4035483708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51127383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1520218067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3405526391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3429757962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4188851771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2187288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Original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5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9388000"/>
                  </a:ext>
                </a:extLst>
              </a:tr>
            </a:tbl>
          </a:graphicData>
        </a:graphic>
      </p:graphicFrame>
      <p:cxnSp>
        <p:nvCxnSpPr>
          <p:cNvPr id="54" name="Straight Connector 53"/>
          <p:cNvCxnSpPr/>
          <p:nvPr/>
        </p:nvCxnSpPr>
        <p:spPr>
          <a:xfrm>
            <a:off x="9603394" y="880341"/>
            <a:ext cx="594343" cy="3708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6222275" y="1964558"/>
          <a:ext cx="56928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3976579512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391540909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4035483708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51127383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1520218067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3405526391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3429757962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4188851771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2187288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Original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5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9388000"/>
                  </a:ext>
                </a:extLst>
              </a:tr>
            </a:tbl>
          </a:graphicData>
        </a:graphic>
      </p:graphicFrame>
      <p:cxnSp>
        <p:nvCxnSpPr>
          <p:cNvPr id="57" name="Straight Connector 56"/>
          <p:cNvCxnSpPr/>
          <p:nvPr/>
        </p:nvCxnSpPr>
        <p:spPr>
          <a:xfrm>
            <a:off x="7856228" y="1955849"/>
            <a:ext cx="594343" cy="3708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1354499" y="1976969"/>
            <a:ext cx="594343" cy="3708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7727948" y="1532498"/>
            <a:ext cx="3793493" cy="94963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Table 60"/>
          <p:cNvGraphicFramePr>
            <a:graphicFrameLocks noGrp="1"/>
          </p:cNvGraphicFramePr>
          <p:nvPr/>
        </p:nvGraphicFramePr>
        <p:xfrm>
          <a:off x="6226630" y="3048772"/>
          <a:ext cx="56928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3976579512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391540909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4035483708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51127383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1520218067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3405526391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3429757962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4188851771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2187288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Original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5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388000"/>
                  </a:ext>
                </a:extLst>
              </a:tr>
            </a:tbl>
          </a:graphicData>
        </a:graphic>
      </p:graphicFrame>
      <p:cxnSp>
        <p:nvCxnSpPr>
          <p:cNvPr id="64" name="Straight Arrow Connector 63"/>
          <p:cNvCxnSpPr/>
          <p:nvPr/>
        </p:nvCxnSpPr>
        <p:spPr>
          <a:xfrm flipH="1">
            <a:off x="7741807" y="2457161"/>
            <a:ext cx="3779633" cy="1195607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0760156" y="3036361"/>
            <a:ext cx="594343" cy="3708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Table 65"/>
          <p:cNvGraphicFramePr>
            <a:graphicFrameLocks noGrp="1"/>
          </p:cNvGraphicFramePr>
          <p:nvPr/>
        </p:nvGraphicFramePr>
        <p:xfrm>
          <a:off x="6222277" y="4054609"/>
          <a:ext cx="56928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3976579512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391540909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4035483708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51127383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1520218067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3405526391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3429757962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4188851771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2187288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Original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5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388000"/>
                  </a:ext>
                </a:extLst>
              </a:tr>
            </a:tbl>
          </a:graphicData>
        </a:graphic>
      </p:graphicFrame>
      <p:cxnSp>
        <p:nvCxnSpPr>
          <p:cNvPr id="69" name="Straight Arrow Connector 68"/>
          <p:cNvCxnSpPr/>
          <p:nvPr/>
        </p:nvCxnSpPr>
        <p:spPr>
          <a:xfrm flipH="1">
            <a:off x="7741808" y="3617282"/>
            <a:ext cx="3178741" cy="947274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394806"/>
              </p:ext>
            </p:extLst>
          </p:nvPr>
        </p:nvGraphicFramePr>
        <p:xfrm>
          <a:off x="6226629" y="4929823"/>
          <a:ext cx="56928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3976579512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391540909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4035483708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51127383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1520218067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3405526391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3429757962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4188851771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2187288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Original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5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388000"/>
                  </a:ext>
                </a:extLst>
              </a:tr>
            </a:tbl>
          </a:graphicData>
        </a:graphic>
      </p:graphicFrame>
      <p:cxnSp>
        <p:nvCxnSpPr>
          <p:cNvPr id="72" name="Straight Connector 71"/>
          <p:cNvCxnSpPr/>
          <p:nvPr/>
        </p:nvCxnSpPr>
        <p:spPr>
          <a:xfrm>
            <a:off x="7333333" y="4929823"/>
            <a:ext cx="594343" cy="3708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7741809" y="4599764"/>
            <a:ext cx="2560431" cy="82280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720" y="817332"/>
            <a:ext cx="4995601" cy="326159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44436" y="714103"/>
            <a:ext cx="125119" cy="3550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0297" y="4241390"/>
            <a:ext cx="5881738" cy="120032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program takes two numbers: n and k.</a:t>
            </a: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prints the order of removed people.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64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yunglu@purdue.edu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618" y="211385"/>
            <a:ext cx="8357548" cy="65100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92622" y="5297160"/>
            <a:ext cx="1544012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main.c</a:t>
            </a:r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65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yunglu@purdue.edu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64" y="365125"/>
            <a:ext cx="7701070" cy="528504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584079" y="3298925"/>
            <a:ext cx="2143536" cy="584775"/>
          </a:xfrm>
          <a:prstGeom prst="rect">
            <a:avLst/>
          </a:prstGeom>
          <a:solidFill>
            <a:srgbClr val="00FFFF"/>
          </a:solidFill>
        </p:spPr>
        <p:txBody>
          <a:bodyPr wrap="none">
            <a:spAutoFit/>
          </a:bodyPr>
          <a:lstStyle/>
          <a:p>
            <a:r>
              <a:rPr lang="en-US" sz="3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eliminate.c</a:t>
            </a:r>
            <a:endParaRPr lang="en-US" sz="3200" i="0" dirty="0">
              <a:solidFill>
                <a:srgbClr val="58606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628164" y="1883707"/>
            <a:ext cx="79157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442193" y="1649744"/>
            <a:ext cx="30011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element </a:t>
            </a:r>
            <a:r>
              <a:rPr lang="en-US" sz="28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</a:p>
          <a:p>
            <a:r>
              <a:rPr lang="en-US" sz="28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sz="28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endParaRPr lang="en-US" sz="28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45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24952" y="6356350"/>
            <a:ext cx="4114800" cy="365125"/>
          </a:xfrm>
        </p:spPr>
        <p:txBody>
          <a:bodyPr/>
          <a:lstStyle/>
          <a:p>
            <a:r>
              <a:rPr lang="en-US" smtClean="0"/>
              <a:t>yunglu@purdue.edu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24" y="441105"/>
            <a:ext cx="6972879" cy="4400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71" y="1286954"/>
            <a:ext cx="10340835" cy="24032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471" y="4046331"/>
            <a:ext cx="5855853" cy="5923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724" y="4872136"/>
            <a:ext cx="8648389" cy="169244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440039" y="3817541"/>
            <a:ext cx="2143536" cy="584775"/>
          </a:xfrm>
          <a:prstGeom prst="rect">
            <a:avLst/>
          </a:prstGeom>
          <a:solidFill>
            <a:srgbClr val="00FFFF"/>
          </a:solidFill>
        </p:spPr>
        <p:txBody>
          <a:bodyPr wrap="none">
            <a:spAutoFit/>
          </a:bodyPr>
          <a:lstStyle/>
          <a:p>
            <a:r>
              <a:rPr lang="en-US" sz="3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eliminate.c</a:t>
            </a:r>
            <a:endParaRPr lang="en-US" sz="3200" i="0" dirty="0">
              <a:solidFill>
                <a:srgbClr val="58606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084389" y="1050878"/>
            <a:ext cx="79157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11389" y="826549"/>
            <a:ext cx="6488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decide what information to store</a:t>
            </a:r>
            <a:endParaRPr lang="en-US" sz="28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483893" y="1910687"/>
            <a:ext cx="7670041" cy="1009934"/>
          </a:xfrm>
          <a:prstGeom prst="roundRect">
            <a:avLst/>
          </a:prstGeom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12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24952" y="6356350"/>
            <a:ext cx="4114800" cy="365125"/>
          </a:xfrm>
        </p:spPr>
        <p:txBody>
          <a:bodyPr/>
          <a:lstStyle/>
          <a:p>
            <a:r>
              <a:rPr lang="en-US" smtClean="0"/>
              <a:t>yunglu@purdue.edu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24" y="441105"/>
            <a:ext cx="6972879" cy="4400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71" y="1286954"/>
            <a:ext cx="10340835" cy="24032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471" y="4046331"/>
            <a:ext cx="5855853" cy="5923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724" y="4872136"/>
            <a:ext cx="8648389" cy="1692444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1584960" y="881141"/>
            <a:ext cx="513806" cy="405813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1584960" y="3690225"/>
            <a:ext cx="513806" cy="405813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94857" y="818603"/>
            <a:ext cx="7753020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Fill your code. Use as many lines as necessary.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1606725" y="4643812"/>
            <a:ext cx="513806" cy="405813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29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yunglu@purdue.edu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16" y="365125"/>
            <a:ext cx="6780236" cy="570440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153400" y="2924939"/>
            <a:ext cx="1710725" cy="584775"/>
          </a:xfrm>
          <a:prstGeom prst="rect">
            <a:avLst/>
          </a:prstGeom>
          <a:solidFill>
            <a:srgbClr val="66FF66"/>
          </a:solidFill>
        </p:spPr>
        <p:txBody>
          <a:bodyPr wrap="none">
            <a:spAutoFit/>
          </a:bodyPr>
          <a:lstStyle/>
          <a:p>
            <a:r>
              <a:rPr lang="en-US" sz="3200" dirty="0" err="1" smtClean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Makefile</a:t>
            </a:r>
            <a:endParaRPr lang="en-US" sz="3200" i="0" dirty="0">
              <a:solidFill>
                <a:srgbClr val="58606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54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yunglu@purdue.edu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4644"/>
            <a:ext cx="6563557" cy="2662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661" y="3259475"/>
            <a:ext cx="6625478" cy="26212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53792" y="1240850"/>
            <a:ext cx="1869423" cy="58477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input: 6 3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18688" y="4501069"/>
            <a:ext cx="1869423" cy="58477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input: 6 4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25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847" y="595889"/>
            <a:ext cx="10651787" cy="147002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Homework </a:t>
            </a:r>
            <a:br>
              <a:rPr 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Who Gets the Cake?</a:t>
            </a:r>
            <a:br>
              <a:rPr 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(Inspired </a:t>
            </a:r>
            <a:r>
              <a:rPr lang="en-US" sz="3600" b="1" smtClean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sz="3600" b="1" smtClean="0">
                <a:latin typeface="Arial" panose="020B0604020202020204" pitchFamily="34" charset="0"/>
                <a:cs typeface="Arial" panose="020B0604020202020204" pitchFamily="34" charset="0"/>
              </a:rPr>
              <a:t>1.3 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of Concrete Mathematics)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yunglu@purdue.edu</a:t>
            </a:r>
            <a:endParaRPr lang="en-US"/>
          </a:p>
        </p:txBody>
      </p:sp>
      <p:pic>
        <p:nvPicPr>
          <p:cNvPr id="1026" name="Picture 2" descr="Concrete Mathematics: A Foundation for Computer Science (2nd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09" y="2176048"/>
            <a:ext cx="3179808" cy="450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ake White Background Images | AWB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137" y="2488475"/>
            <a:ext cx="3246120" cy="324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7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Play a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group of </a:t>
            </a:r>
            <a:r>
              <a:rPr lang="en-US" dirty="0" smtClean="0"/>
              <a:t>n people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There is only one slice of cake. </a:t>
            </a:r>
          </a:p>
          <a:p>
            <a:r>
              <a:rPr lang="en-US" dirty="0" smtClean="0"/>
              <a:t>Who gets the cake?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people </a:t>
            </a:r>
            <a:r>
              <a:rPr lang="en-US" dirty="0" smtClean="0"/>
              <a:t>form a circle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number k (k &gt; 1) is selected</a:t>
            </a:r>
          </a:p>
          <a:p>
            <a:r>
              <a:rPr lang="en-US" dirty="0" smtClean="0"/>
              <a:t>We use an array. In C, array index starts</a:t>
            </a:r>
          </a:p>
          <a:p>
            <a:pPr marL="457200" lvl="1" indent="0">
              <a:buNone/>
            </a:pPr>
            <a:r>
              <a:rPr lang="en-US" dirty="0" smtClean="0"/>
              <a:t>from zero (not one).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yunglu@purdue.edu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153400" y="687977"/>
            <a:ext cx="1016726" cy="618309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74035" y="156753"/>
            <a:ext cx="7750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89475" y="824184"/>
            <a:ext cx="7750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42619" y="2006539"/>
            <a:ext cx="7750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89473" y="3284420"/>
            <a:ext cx="7750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90952" y="824184"/>
            <a:ext cx="7750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20388" y="2006539"/>
            <a:ext cx="7750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06195" y="3284420"/>
            <a:ext cx="7750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74034" y="4323802"/>
            <a:ext cx="7750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/>
          <p:cNvCxnSpPr>
            <a:stCxn id="6" idx="3"/>
          </p:cNvCxnSpPr>
          <p:nvPr/>
        </p:nvCxnSpPr>
        <p:spPr>
          <a:xfrm>
            <a:off x="9649098" y="341419"/>
            <a:ext cx="840375" cy="482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8" idx="0"/>
          </p:cNvCxnSpPr>
          <p:nvPr/>
        </p:nvCxnSpPr>
        <p:spPr>
          <a:xfrm>
            <a:off x="10877007" y="1193516"/>
            <a:ext cx="653144" cy="813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</p:cNvCxnSpPr>
          <p:nvPr/>
        </p:nvCxnSpPr>
        <p:spPr>
          <a:xfrm flipH="1">
            <a:off x="10877004" y="2375871"/>
            <a:ext cx="653147" cy="908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3" idx="3"/>
          </p:cNvCxnSpPr>
          <p:nvPr/>
        </p:nvCxnSpPr>
        <p:spPr>
          <a:xfrm flipH="1">
            <a:off x="9649097" y="3653752"/>
            <a:ext cx="840376" cy="854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1"/>
          </p:cNvCxnSpPr>
          <p:nvPr/>
        </p:nvCxnSpPr>
        <p:spPr>
          <a:xfrm flipH="1" flipV="1">
            <a:off x="7881258" y="3653752"/>
            <a:ext cx="992776" cy="854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1" idx="2"/>
          </p:cNvCxnSpPr>
          <p:nvPr/>
        </p:nvCxnSpPr>
        <p:spPr>
          <a:xfrm flipH="1" flipV="1">
            <a:off x="6807920" y="2375871"/>
            <a:ext cx="670564" cy="908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0"/>
          </p:cNvCxnSpPr>
          <p:nvPr/>
        </p:nvCxnSpPr>
        <p:spPr>
          <a:xfrm flipV="1">
            <a:off x="6807920" y="1193516"/>
            <a:ext cx="653146" cy="813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6" idx="1"/>
          </p:cNvCxnSpPr>
          <p:nvPr/>
        </p:nvCxnSpPr>
        <p:spPr>
          <a:xfrm flipV="1">
            <a:off x="7863842" y="341419"/>
            <a:ext cx="1010193" cy="482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00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 to 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kth person is removed</a:t>
            </a:r>
          </a:p>
          <a:p>
            <a:r>
              <a:rPr lang="en-US" dirty="0" smtClean="0"/>
              <a:t>Keep counting</a:t>
            </a:r>
          </a:p>
          <a:p>
            <a:r>
              <a:rPr lang="en-US" dirty="0" smtClean="0"/>
              <a:t>Wrap around to the beginning</a:t>
            </a:r>
          </a:p>
          <a:p>
            <a:r>
              <a:rPr lang="en-US" dirty="0" smtClean="0"/>
              <a:t>n = 8 in this case</a:t>
            </a:r>
          </a:p>
          <a:p>
            <a:r>
              <a:rPr lang="en-US" dirty="0" smtClean="0"/>
              <a:t>choose k = 5</a:t>
            </a:r>
          </a:p>
          <a:p>
            <a:r>
              <a:rPr lang="en-US" dirty="0" smtClean="0"/>
              <a:t>This example uses 0, 1, 2… because array </a:t>
            </a:r>
          </a:p>
          <a:p>
            <a:pPr marL="457200" lvl="1" indent="0">
              <a:buNone/>
            </a:pPr>
            <a:r>
              <a:rPr lang="en-US" dirty="0" smtClean="0"/>
              <a:t>indexes start from zero.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yunglu@purdue.edu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153400" y="687977"/>
            <a:ext cx="1016726" cy="618309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74035" y="156753"/>
            <a:ext cx="7750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89475" y="824184"/>
            <a:ext cx="7750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42619" y="2006539"/>
            <a:ext cx="7750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89473" y="3284420"/>
            <a:ext cx="7750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90952" y="824184"/>
            <a:ext cx="7750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20388" y="2006539"/>
            <a:ext cx="7750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06195" y="3284420"/>
            <a:ext cx="7750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74034" y="4323802"/>
            <a:ext cx="7750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/>
          <p:cNvCxnSpPr>
            <a:stCxn id="6" idx="3"/>
          </p:cNvCxnSpPr>
          <p:nvPr/>
        </p:nvCxnSpPr>
        <p:spPr>
          <a:xfrm>
            <a:off x="9649098" y="341419"/>
            <a:ext cx="840375" cy="482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8" idx="0"/>
          </p:cNvCxnSpPr>
          <p:nvPr/>
        </p:nvCxnSpPr>
        <p:spPr>
          <a:xfrm>
            <a:off x="10877007" y="1193516"/>
            <a:ext cx="653144" cy="813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</p:cNvCxnSpPr>
          <p:nvPr/>
        </p:nvCxnSpPr>
        <p:spPr>
          <a:xfrm flipH="1">
            <a:off x="10877004" y="2375871"/>
            <a:ext cx="653147" cy="908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3" idx="3"/>
          </p:cNvCxnSpPr>
          <p:nvPr/>
        </p:nvCxnSpPr>
        <p:spPr>
          <a:xfrm flipH="1">
            <a:off x="9649097" y="3653752"/>
            <a:ext cx="840376" cy="854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1"/>
          </p:cNvCxnSpPr>
          <p:nvPr/>
        </p:nvCxnSpPr>
        <p:spPr>
          <a:xfrm flipH="1" flipV="1">
            <a:off x="7881258" y="3653752"/>
            <a:ext cx="992776" cy="854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1" idx="2"/>
          </p:cNvCxnSpPr>
          <p:nvPr/>
        </p:nvCxnSpPr>
        <p:spPr>
          <a:xfrm flipH="1" flipV="1">
            <a:off x="6807920" y="2375871"/>
            <a:ext cx="670564" cy="908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0"/>
          </p:cNvCxnSpPr>
          <p:nvPr/>
        </p:nvCxnSpPr>
        <p:spPr>
          <a:xfrm flipV="1">
            <a:off x="6807920" y="1193516"/>
            <a:ext cx="653146" cy="813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6" idx="1"/>
          </p:cNvCxnSpPr>
          <p:nvPr/>
        </p:nvCxnSpPr>
        <p:spPr>
          <a:xfrm flipV="1">
            <a:off x="7863842" y="341419"/>
            <a:ext cx="1010193" cy="482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874033" y="554388"/>
            <a:ext cx="77506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b="1" i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925593" y="778017"/>
            <a:ext cx="77506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b="1" i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481854" y="1947290"/>
            <a:ext cx="77506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400" b="1" i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774284" y="3190285"/>
            <a:ext cx="77506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400" b="1" i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874033" y="3869647"/>
            <a:ext cx="77506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400" b="1" i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774975" y="4300955"/>
            <a:ext cx="1074419" cy="5061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695113" y="3238254"/>
            <a:ext cx="77506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b="1" i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17470" y="1965651"/>
            <a:ext cx="77506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b="1" i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695113" y="797671"/>
            <a:ext cx="77506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400" b="1" i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47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yunglu@purdue.edu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44188" y="818605"/>
            <a:ext cx="1016726" cy="618309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64823" y="287381"/>
            <a:ext cx="7750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0263" y="954812"/>
            <a:ext cx="7750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33407" y="2137167"/>
            <a:ext cx="7750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0261" y="3415048"/>
            <a:ext cx="7750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1740" y="954812"/>
            <a:ext cx="7750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1176" y="2137167"/>
            <a:ext cx="7750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6983" y="3415048"/>
            <a:ext cx="7750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64822" y="4454430"/>
            <a:ext cx="7750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/>
          <p:cNvCxnSpPr>
            <a:stCxn id="6" idx="3"/>
          </p:cNvCxnSpPr>
          <p:nvPr/>
        </p:nvCxnSpPr>
        <p:spPr>
          <a:xfrm>
            <a:off x="3439886" y="472047"/>
            <a:ext cx="840375" cy="482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>
            <a:off x="4667795" y="1324144"/>
            <a:ext cx="653144" cy="813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</p:cNvCxnSpPr>
          <p:nvPr/>
        </p:nvCxnSpPr>
        <p:spPr>
          <a:xfrm flipH="1">
            <a:off x="4667792" y="2506499"/>
            <a:ext cx="653147" cy="908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3" idx="3"/>
          </p:cNvCxnSpPr>
          <p:nvPr/>
        </p:nvCxnSpPr>
        <p:spPr>
          <a:xfrm flipH="1">
            <a:off x="3439885" y="3784380"/>
            <a:ext cx="840376" cy="854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1"/>
          </p:cNvCxnSpPr>
          <p:nvPr/>
        </p:nvCxnSpPr>
        <p:spPr>
          <a:xfrm flipH="1" flipV="1">
            <a:off x="1672046" y="3784380"/>
            <a:ext cx="992776" cy="854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1" idx="2"/>
          </p:cNvCxnSpPr>
          <p:nvPr/>
        </p:nvCxnSpPr>
        <p:spPr>
          <a:xfrm flipH="1" flipV="1">
            <a:off x="598708" y="2506499"/>
            <a:ext cx="670564" cy="908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0"/>
          </p:cNvCxnSpPr>
          <p:nvPr/>
        </p:nvCxnSpPr>
        <p:spPr>
          <a:xfrm flipV="1">
            <a:off x="598708" y="1324144"/>
            <a:ext cx="653146" cy="813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6" idx="1"/>
          </p:cNvCxnSpPr>
          <p:nvPr/>
        </p:nvCxnSpPr>
        <p:spPr>
          <a:xfrm flipV="1">
            <a:off x="1654630" y="472047"/>
            <a:ext cx="1010193" cy="482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64821" y="685016"/>
            <a:ext cx="7750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16381" y="908645"/>
            <a:ext cx="7750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72642" y="2077918"/>
            <a:ext cx="7750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65072" y="3320913"/>
            <a:ext cx="7750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64821" y="4000275"/>
            <a:ext cx="7750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2565763" y="4431583"/>
            <a:ext cx="1074419" cy="5061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85901" y="3368882"/>
            <a:ext cx="7750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08258" y="2096279"/>
            <a:ext cx="7750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85901" y="928299"/>
            <a:ext cx="7750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572834" y="1139477"/>
            <a:ext cx="77506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400" b="1" i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008952" y="1169682"/>
            <a:ext cx="833850" cy="161663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610789" y="1236129"/>
            <a:ext cx="77506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400" b="1" i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4160517" y="902910"/>
            <a:ext cx="1074419" cy="5061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922663" y="2076116"/>
            <a:ext cx="77506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b="1" i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23257" y="3326191"/>
            <a:ext cx="77506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b="1" i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60282" y="3364526"/>
            <a:ext cx="77506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400" b="1" i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86145" y="2107990"/>
            <a:ext cx="77506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400" b="1" i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2277836" y="3670384"/>
            <a:ext cx="1070061" cy="703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52218" y="3031084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Skip</a:t>
            </a:r>
            <a:endParaRPr lang="en-US" sz="2800" b="1" dirty="0" smtClean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992310" y="814249"/>
            <a:ext cx="1016726" cy="618309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712945" y="283025"/>
            <a:ext cx="7750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328385" y="950456"/>
            <a:ext cx="7750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981529" y="2132811"/>
            <a:ext cx="7750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328383" y="3410692"/>
            <a:ext cx="7750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929862" y="950456"/>
            <a:ext cx="7750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259298" y="2132811"/>
            <a:ext cx="7750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945105" y="3410692"/>
            <a:ext cx="7750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712944" y="4450074"/>
            <a:ext cx="7750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Straight Arrow Connector 54"/>
          <p:cNvCxnSpPr>
            <a:stCxn id="47" idx="3"/>
          </p:cNvCxnSpPr>
          <p:nvPr/>
        </p:nvCxnSpPr>
        <p:spPr>
          <a:xfrm>
            <a:off x="9488008" y="467691"/>
            <a:ext cx="840375" cy="482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8" idx="2"/>
            <a:endCxn id="49" idx="0"/>
          </p:cNvCxnSpPr>
          <p:nvPr/>
        </p:nvCxnSpPr>
        <p:spPr>
          <a:xfrm>
            <a:off x="10715917" y="1319788"/>
            <a:ext cx="653144" cy="813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9" idx="2"/>
          </p:cNvCxnSpPr>
          <p:nvPr/>
        </p:nvCxnSpPr>
        <p:spPr>
          <a:xfrm flipH="1">
            <a:off x="10715914" y="2502143"/>
            <a:ext cx="653147" cy="908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54" idx="3"/>
          </p:cNvCxnSpPr>
          <p:nvPr/>
        </p:nvCxnSpPr>
        <p:spPr>
          <a:xfrm flipH="1">
            <a:off x="9488007" y="3780024"/>
            <a:ext cx="840376" cy="854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4" idx="1"/>
          </p:cNvCxnSpPr>
          <p:nvPr/>
        </p:nvCxnSpPr>
        <p:spPr>
          <a:xfrm flipH="1" flipV="1">
            <a:off x="7720168" y="3780024"/>
            <a:ext cx="992776" cy="854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52" idx="2"/>
          </p:cNvCxnSpPr>
          <p:nvPr/>
        </p:nvCxnSpPr>
        <p:spPr>
          <a:xfrm flipH="1" flipV="1">
            <a:off x="6646830" y="2502143"/>
            <a:ext cx="670564" cy="908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2" idx="0"/>
          </p:cNvCxnSpPr>
          <p:nvPr/>
        </p:nvCxnSpPr>
        <p:spPr>
          <a:xfrm flipV="1">
            <a:off x="6646830" y="1319788"/>
            <a:ext cx="653146" cy="813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47" idx="1"/>
          </p:cNvCxnSpPr>
          <p:nvPr/>
        </p:nvCxnSpPr>
        <p:spPr>
          <a:xfrm flipV="1">
            <a:off x="7702752" y="467691"/>
            <a:ext cx="1010193" cy="482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712943" y="680660"/>
            <a:ext cx="7750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764503" y="904289"/>
            <a:ext cx="7750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0320764" y="2073562"/>
            <a:ext cx="7750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613194" y="3316557"/>
            <a:ext cx="7750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712943" y="3995919"/>
            <a:ext cx="7750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8613885" y="4427227"/>
            <a:ext cx="1074419" cy="5061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534023" y="3364526"/>
            <a:ext cx="7750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856380" y="2091923"/>
            <a:ext cx="7750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534023" y="923943"/>
            <a:ext cx="7750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620956" y="1135121"/>
            <a:ext cx="77506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400" b="1" i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658911" y="1231773"/>
            <a:ext cx="77506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400" b="1" i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>
            <a:off x="10208639" y="898554"/>
            <a:ext cx="1074419" cy="5061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9970785" y="2071760"/>
            <a:ext cx="77506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b="1" i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9271379" y="3321835"/>
            <a:ext cx="77506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b="1" i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835007" y="3352815"/>
            <a:ext cx="77506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400" b="1" i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334267" y="2103634"/>
            <a:ext cx="77506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400" b="1" i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 flipH="1" flipV="1">
            <a:off x="8325958" y="3666028"/>
            <a:ext cx="1070061" cy="703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600340" y="3026728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Skip</a:t>
            </a:r>
            <a:endParaRPr lang="en-US" sz="2800" b="1" dirty="0" smtClean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846166" y="928298"/>
            <a:ext cx="77506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400" b="1" i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>
            <a:off x="6799237" y="882100"/>
            <a:ext cx="1074419" cy="5061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13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yunglu@purdue.edu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70482" y="1114974"/>
            <a:ext cx="1016726" cy="618309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1117" y="583750"/>
            <a:ext cx="7750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06557" y="1251181"/>
            <a:ext cx="7750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59701" y="2433536"/>
            <a:ext cx="7750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06555" y="3711417"/>
            <a:ext cx="7750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8034" y="1251181"/>
            <a:ext cx="7750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7470" y="2433536"/>
            <a:ext cx="7750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3277" y="3711417"/>
            <a:ext cx="7750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91116" y="4750799"/>
            <a:ext cx="7750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/>
          <p:cNvCxnSpPr>
            <a:stCxn id="6" idx="3"/>
          </p:cNvCxnSpPr>
          <p:nvPr/>
        </p:nvCxnSpPr>
        <p:spPr>
          <a:xfrm>
            <a:off x="3566180" y="768416"/>
            <a:ext cx="840375" cy="482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>
            <a:off x="4794089" y="1620513"/>
            <a:ext cx="653144" cy="813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</p:cNvCxnSpPr>
          <p:nvPr/>
        </p:nvCxnSpPr>
        <p:spPr>
          <a:xfrm flipH="1">
            <a:off x="4794086" y="2802868"/>
            <a:ext cx="653147" cy="908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3" idx="3"/>
          </p:cNvCxnSpPr>
          <p:nvPr/>
        </p:nvCxnSpPr>
        <p:spPr>
          <a:xfrm flipH="1">
            <a:off x="3566179" y="4080749"/>
            <a:ext cx="840376" cy="854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1"/>
          </p:cNvCxnSpPr>
          <p:nvPr/>
        </p:nvCxnSpPr>
        <p:spPr>
          <a:xfrm flipH="1" flipV="1">
            <a:off x="1798340" y="4080749"/>
            <a:ext cx="992776" cy="854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1" idx="2"/>
          </p:cNvCxnSpPr>
          <p:nvPr/>
        </p:nvCxnSpPr>
        <p:spPr>
          <a:xfrm flipH="1" flipV="1">
            <a:off x="725002" y="2802868"/>
            <a:ext cx="670564" cy="908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0"/>
          </p:cNvCxnSpPr>
          <p:nvPr/>
        </p:nvCxnSpPr>
        <p:spPr>
          <a:xfrm flipV="1">
            <a:off x="725002" y="1620513"/>
            <a:ext cx="653146" cy="813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6" idx="1"/>
          </p:cNvCxnSpPr>
          <p:nvPr/>
        </p:nvCxnSpPr>
        <p:spPr>
          <a:xfrm flipV="1">
            <a:off x="1780924" y="768416"/>
            <a:ext cx="1010193" cy="482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91115" y="981385"/>
            <a:ext cx="7750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42675" y="1205014"/>
            <a:ext cx="7750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98936" y="2374287"/>
            <a:ext cx="7750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91366" y="3617282"/>
            <a:ext cx="7750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91115" y="4296644"/>
            <a:ext cx="7750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2692057" y="4727952"/>
            <a:ext cx="1074419" cy="5061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12195" y="3665251"/>
            <a:ext cx="7750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34552" y="2392648"/>
            <a:ext cx="7750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12195" y="1224668"/>
            <a:ext cx="7750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99128" y="1435846"/>
            <a:ext cx="77506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37083" y="1532498"/>
            <a:ext cx="77506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4286811" y="1199279"/>
            <a:ext cx="1074419" cy="5061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048957" y="2372485"/>
            <a:ext cx="7750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49551" y="3622560"/>
            <a:ext cx="7750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13179" y="3653540"/>
            <a:ext cx="7750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412439" y="2404359"/>
            <a:ext cx="7750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2404130" y="3966753"/>
            <a:ext cx="1070061" cy="703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678512" y="3327453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Skip</a:t>
            </a:r>
            <a:endParaRPr lang="en-US" sz="2800" b="1" dirty="0" smtClean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924338" y="1229023"/>
            <a:ext cx="7750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877409" y="1182825"/>
            <a:ext cx="1074419" cy="5061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699128" y="1879097"/>
            <a:ext cx="77506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b="1" i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436236" y="1553512"/>
            <a:ext cx="497212" cy="549102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737082" y="2370683"/>
            <a:ext cx="77506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b="1" i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493601" y="1825962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Skip</a:t>
            </a:r>
            <a:endParaRPr lang="en-US" sz="2800" b="1" dirty="0" smtClean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3213543" y="2176163"/>
            <a:ext cx="847939" cy="41628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566178" y="3117440"/>
            <a:ext cx="77506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400" b="1" i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49642" y="3179237"/>
            <a:ext cx="77506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400" b="1" i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797261" y="2356783"/>
            <a:ext cx="77506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400" b="1" i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182082" y="2382103"/>
            <a:ext cx="1074419" cy="5061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65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yunglu@purdue.edu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70482" y="1114974"/>
            <a:ext cx="1016726" cy="618309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1117" y="583750"/>
            <a:ext cx="7750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06557" y="1251181"/>
            <a:ext cx="7750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59701" y="2433536"/>
            <a:ext cx="7750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06555" y="3711417"/>
            <a:ext cx="7750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8034" y="1251181"/>
            <a:ext cx="7750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7470" y="2433536"/>
            <a:ext cx="7750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3277" y="3711417"/>
            <a:ext cx="7750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91116" y="4750799"/>
            <a:ext cx="7750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/>
          <p:cNvCxnSpPr>
            <a:stCxn id="6" idx="3"/>
          </p:cNvCxnSpPr>
          <p:nvPr/>
        </p:nvCxnSpPr>
        <p:spPr>
          <a:xfrm>
            <a:off x="3566180" y="768416"/>
            <a:ext cx="840375" cy="482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>
            <a:off x="4794089" y="1620513"/>
            <a:ext cx="653144" cy="813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</p:cNvCxnSpPr>
          <p:nvPr/>
        </p:nvCxnSpPr>
        <p:spPr>
          <a:xfrm flipH="1">
            <a:off x="4794086" y="2802868"/>
            <a:ext cx="653147" cy="908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3" idx="3"/>
          </p:cNvCxnSpPr>
          <p:nvPr/>
        </p:nvCxnSpPr>
        <p:spPr>
          <a:xfrm flipH="1">
            <a:off x="3566179" y="4080749"/>
            <a:ext cx="840376" cy="854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1"/>
          </p:cNvCxnSpPr>
          <p:nvPr/>
        </p:nvCxnSpPr>
        <p:spPr>
          <a:xfrm flipH="1" flipV="1">
            <a:off x="1798340" y="4080749"/>
            <a:ext cx="992776" cy="854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1" idx="2"/>
          </p:cNvCxnSpPr>
          <p:nvPr/>
        </p:nvCxnSpPr>
        <p:spPr>
          <a:xfrm flipH="1" flipV="1">
            <a:off x="725002" y="2802868"/>
            <a:ext cx="670564" cy="908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0"/>
          </p:cNvCxnSpPr>
          <p:nvPr/>
        </p:nvCxnSpPr>
        <p:spPr>
          <a:xfrm flipV="1">
            <a:off x="725002" y="1620513"/>
            <a:ext cx="653146" cy="813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6" idx="1"/>
          </p:cNvCxnSpPr>
          <p:nvPr/>
        </p:nvCxnSpPr>
        <p:spPr>
          <a:xfrm flipV="1">
            <a:off x="1780924" y="768416"/>
            <a:ext cx="1010193" cy="482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91115" y="981385"/>
            <a:ext cx="77506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42675" y="1205014"/>
            <a:ext cx="77506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98936" y="2374287"/>
            <a:ext cx="77506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91366" y="3617282"/>
            <a:ext cx="77506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91115" y="4296644"/>
            <a:ext cx="77506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2692057" y="4727952"/>
            <a:ext cx="1074419" cy="5061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12195" y="3665251"/>
            <a:ext cx="77506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34552" y="2392648"/>
            <a:ext cx="77506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12195" y="1224668"/>
            <a:ext cx="77506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99128" y="1435846"/>
            <a:ext cx="77506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37083" y="1532498"/>
            <a:ext cx="77506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4286811" y="1199279"/>
            <a:ext cx="1074419" cy="5061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048957" y="2372485"/>
            <a:ext cx="77506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49551" y="3622560"/>
            <a:ext cx="77506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13179" y="3653540"/>
            <a:ext cx="77506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412439" y="2404359"/>
            <a:ext cx="77506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2404130" y="3966753"/>
            <a:ext cx="1070061" cy="703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678512" y="3327453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Skip</a:t>
            </a:r>
            <a:endParaRPr lang="en-US" sz="2800" b="1" dirty="0" smtClean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924338" y="1229023"/>
            <a:ext cx="77506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877409" y="1182825"/>
            <a:ext cx="1074419" cy="5061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699128" y="1879097"/>
            <a:ext cx="77506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b="1" i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436236" y="1553512"/>
            <a:ext cx="497212" cy="549102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737082" y="2370683"/>
            <a:ext cx="77506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b="1" i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493601" y="1825962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Skip</a:t>
            </a:r>
            <a:endParaRPr lang="en-US" sz="2800" b="1" dirty="0" smtClean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3213543" y="2176163"/>
            <a:ext cx="847939" cy="41628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566178" y="3117440"/>
            <a:ext cx="77506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400" b="1" i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49642" y="3179237"/>
            <a:ext cx="77506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400" b="1" i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797261" y="2356783"/>
            <a:ext cx="77506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400" b="1" i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182082" y="2382103"/>
            <a:ext cx="1074419" cy="5061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175972"/>
              </p:ext>
            </p:extLst>
          </p:nvPr>
        </p:nvGraphicFramePr>
        <p:xfrm>
          <a:off x="6217919" y="880341"/>
          <a:ext cx="56928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3976579512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391540909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4035483708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51127383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1520218067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3405526391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3429757962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4188851771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2187288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Original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5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9388000"/>
                  </a:ext>
                </a:extLst>
              </a:tr>
            </a:tbl>
          </a:graphicData>
        </a:graphic>
      </p:graphicFrame>
      <p:cxnSp>
        <p:nvCxnSpPr>
          <p:cNvPr id="54" name="Straight Connector 53"/>
          <p:cNvCxnSpPr/>
          <p:nvPr/>
        </p:nvCxnSpPr>
        <p:spPr>
          <a:xfrm>
            <a:off x="9603394" y="880341"/>
            <a:ext cx="594343" cy="3708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96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yunglu@purdue.edu</a:t>
            </a:r>
            <a:endParaRPr lang="en-US"/>
          </a:p>
        </p:txBody>
      </p: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324967"/>
              </p:ext>
            </p:extLst>
          </p:nvPr>
        </p:nvGraphicFramePr>
        <p:xfrm>
          <a:off x="6217919" y="880341"/>
          <a:ext cx="56928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3976579512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391540909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4035483708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51127383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1520218067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3405526391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3429757962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4188851771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2187288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Original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5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9388000"/>
                  </a:ext>
                </a:extLst>
              </a:tr>
            </a:tbl>
          </a:graphicData>
        </a:graphic>
      </p:graphicFrame>
      <p:cxnSp>
        <p:nvCxnSpPr>
          <p:cNvPr id="54" name="Straight Connector 53"/>
          <p:cNvCxnSpPr/>
          <p:nvPr/>
        </p:nvCxnSpPr>
        <p:spPr>
          <a:xfrm>
            <a:off x="9603394" y="880341"/>
            <a:ext cx="594343" cy="3708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808157"/>
              </p:ext>
            </p:extLst>
          </p:nvPr>
        </p:nvGraphicFramePr>
        <p:xfrm>
          <a:off x="6222275" y="1964558"/>
          <a:ext cx="56928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3976579512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391540909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4035483708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51127383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1520218067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3405526391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3429757962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4188851771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2187288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Original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5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9388000"/>
                  </a:ext>
                </a:extLst>
              </a:tr>
            </a:tbl>
          </a:graphicData>
        </a:graphic>
      </p:graphicFrame>
      <p:cxnSp>
        <p:nvCxnSpPr>
          <p:cNvPr id="57" name="Straight Connector 56"/>
          <p:cNvCxnSpPr/>
          <p:nvPr/>
        </p:nvCxnSpPr>
        <p:spPr>
          <a:xfrm>
            <a:off x="7856228" y="1955849"/>
            <a:ext cx="594343" cy="3708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1354499" y="1976969"/>
            <a:ext cx="594343" cy="3708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7727948" y="1532498"/>
            <a:ext cx="3793493" cy="94963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94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yunglu@purdue.edu</a:t>
            </a:r>
            <a:endParaRPr lang="en-US"/>
          </a:p>
        </p:txBody>
      </p: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043391"/>
              </p:ext>
            </p:extLst>
          </p:nvPr>
        </p:nvGraphicFramePr>
        <p:xfrm>
          <a:off x="6217919" y="880341"/>
          <a:ext cx="56928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3976579512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391540909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4035483708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51127383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1520218067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3405526391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3429757962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4188851771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2187288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Original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5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9388000"/>
                  </a:ext>
                </a:extLst>
              </a:tr>
            </a:tbl>
          </a:graphicData>
        </a:graphic>
      </p:graphicFrame>
      <p:cxnSp>
        <p:nvCxnSpPr>
          <p:cNvPr id="54" name="Straight Connector 53"/>
          <p:cNvCxnSpPr/>
          <p:nvPr/>
        </p:nvCxnSpPr>
        <p:spPr>
          <a:xfrm>
            <a:off x="9603394" y="880341"/>
            <a:ext cx="594343" cy="3708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488575"/>
              </p:ext>
            </p:extLst>
          </p:nvPr>
        </p:nvGraphicFramePr>
        <p:xfrm>
          <a:off x="6222275" y="1964558"/>
          <a:ext cx="56928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3976579512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391540909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4035483708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51127383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1520218067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3405526391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3429757962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4188851771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2187288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Original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5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9388000"/>
                  </a:ext>
                </a:extLst>
              </a:tr>
            </a:tbl>
          </a:graphicData>
        </a:graphic>
      </p:graphicFrame>
      <p:cxnSp>
        <p:nvCxnSpPr>
          <p:cNvPr id="57" name="Straight Connector 56"/>
          <p:cNvCxnSpPr/>
          <p:nvPr/>
        </p:nvCxnSpPr>
        <p:spPr>
          <a:xfrm>
            <a:off x="7856228" y="1955849"/>
            <a:ext cx="594343" cy="3708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1354499" y="1976969"/>
            <a:ext cx="594343" cy="3708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7727948" y="1532498"/>
            <a:ext cx="3793493" cy="94963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557458"/>
              </p:ext>
            </p:extLst>
          </p:nvPr>
        </p:nvGraphicFramePr>
        <p:xfrm>
          <a:off x="6226630" y="3048772"/>
          <a:ext cx="56928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3976579512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391540909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4035483708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51127383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1520218067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3405526391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3429757962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4188851771"/>
                    </a:ext>
                  </a:extLst>
                </a:gridCol>
                <a:gridCol w="574444">
                  <a:extLst>
                    <a:ext uri="{9D8B030D-6E8A-4147-A177-3AD203B41FA5}">
                      <a16:colId xmlns:a16="http://schemas.microsoft.com/office/drawing/2014/main" val="2187288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Original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5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388000"/>
                  </a:ext>
                </a:extLst>
              </a:tr>
            </a:tbl>
          </a:graphicData>
        </a:graphic>
      </p:graphicFrame>
      <p:cxnSp>
        <p:nvCxnSpPr>
          <p:cNvPr id="64" name="Straight Arrow Connector 63"/>
          <p:cNvCxnSpPr/>
          <p:nvPr/>
        </p:nvCxnSpPr>
        <p:spPr>
          <a:xfrm flipH="1">
            <a:off x="7741807" y="2457161"/>
            <a:ext cx="3779633" cy="1195607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0760156" y="3036361"/>
            <a:ext cx="594343" cy="3708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4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none">
        <a:spAutoFit/>
      </a:bodyPr>
      <a:lstStyle>
        <a:defPPr>
          <a:defRPr sz="2800" dirty="0"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9878</TotalTime>
  <Words>609</Words>
  <Application>Microsoft Office PowerPoint</Application>
  <PresentationFormat>Widescreen</PresentationFormat>
  <Paragraphs>467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ECE 264 Fall 2020 Advanced C Programming</vt:lpstr>
      <vt:lpstr>Homework  Who Gets the Cake? (Inspired by 1.3 of Concrete Mathematics)</vt:lpstr>
      <vt:lpstr>Let’s Play a Game</vt:lpstr>
      <vt:lpstr>Count to 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Start of Linux</dc:title>
  <dc:creator>yunglu</dc:creator>
  <cp:lastModifiedBy>Lu, Yung-hsiang</cp:lastModifiedBy>
  <cp:revision>194</cp:revision>
  <dcterms:created xsi:type="dcterms:W3CDTF">2019-01-20T10:50:50Z</dcterms:created>
  <dcterms:modified xsi:type="dcterms:W3CDTF">2020-06-18T23:01:02Z</dcterms:modified>
</cp:coreProperties>
</file>