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49f6e71d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49f6e71d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9f6e71d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9f6e71d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49f6e71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49f6e71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49f6e71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49f6e71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49f6e71d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49f6e71d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49f6e71d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49f6e71d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49f6e71d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49f6e71d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49f6e71d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49f6e71d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49f6e71d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49f6e71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Smart Contract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Work Flow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78925" y="77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Connect Wallet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210475" y="1294200"/>
            <a:ext cx="2857500" cy="7926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552275" y="1490400"/>
            <a:ext cx="25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Create a Wallet Button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73200" y="2599775"/>
            <a:ext cx="8079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latin typeface="Roboto"/>
                <a:ea typeface="Roboto"/>
                <a:cs typeface="Roboto"/>
                <a:sym typeface="Roboto"/>
              </a:rPr>
              <a:t>Connect 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latin typeface="Roboto"/>
                <a:ea typeface="Roboto"/>
                <a:cs typeface="Roboto"/>
                <a:sym typeface="Roboto"/>
              </a:rPr>
              <a:t>-Terra Station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latin typeface="Roboto"/>
                <a:ea typeface="Roboto"/>
                <a:cs typeface="Roboto"/>
                <a:sym typeface="Roboto"/>
              </a:rPr>
              <a:t>-Metamask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latin typeface="Roboto"/>
                <a:ea typeface="Roboto"/>
                <a:cs typeface="Roboto"/>
                <a:sym typeface="Roboto"/>
              </a:rPr>
              <a:t>-MathWallet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latin typeface="Roboto"/>
                <a:ea typeface="Roboto"/>
                <a:cs typeface="Roboto"/>
                <a:sym typeface="Roboto"/>
              </a:rPr>
              <a:t>-Trust Wallet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1" lang="id" sz="1200">
                <a:solidFill>
                  <a:srgbClr val="1A1A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WazirX Multi-Cryptocurrency wallet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1" lang="id" sz="1200">
                <a:solidFill>
                  <a:srgbClr val="1A1A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Ledger</a:t>
            </a:r>
            <a:endParaRPr b="1" sz="1200">
              <a:solidFill>
                <a:srgbClr val="1A1A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1" lang="id" sz="1200">
                <a:solidFill>
                  <a:srgbClr val="1A1A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Exodus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latin typeface="Roboto"/>
                <a:ea typeface="Roboto"/>
                <a:cs typeface="Roboto"/>
                <a:sym typeface="Roboto"/>
              </a:rPr>
              <a:t>-Cobo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Create a Project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Web3.0 ---&gt; Create a new Wallet with Project Name and save Wallet Creator Address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Web2.0 ---&gt; send to </a:t>
            </a:r>
            <a:r>
              <a:rPr lang="id"/>
              <a:t>database</a:t>
            </a:r>
            <a:r>
              <a:rPr lang="id"/>
              <a:t> project info 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148850" y="1512800"/>
            <a:ext cx="2599800" cy="806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350550" y="1714500"/>
            <a:ext cx="23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Create a Project Button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Generate a Project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web2.0 Take from database the new Project Creation data after Admin Approval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Generate the new Project in the right category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Create 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140325" y="2207550"/>
            <a:ext cx="3070500" cy="683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465300" y="2297200"/>
            <a:ext cx="28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 Project Name Button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 Project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-Wallet need to be connected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-When People click Back Project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-Send the amount of UST to Project Wallet Address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-Check and Show The amount Collected, and the amount disponible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Example, BattleChian Wars Project → Amount total 100 000 → Amount Collected 55 000 UST  → Amount to Collect 45 000 UST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If Amount collected = Amount Total → Project go  To project Completed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Status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-Coming Soon (need admin Aproval, future Voting Power Decision)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-Funding Project (project aproved but not completed)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-Project Completed (list of all project done on funding reise)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Funding Project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6645100" y="1456775"/>
            <a:ext cx="1961100" cy="57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6707850" y="2285400"/>
            <a:ext cx="1961100" cy="57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6645100" y="3285575"/>
            <a:ext cx="1961100" cy="57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4437525" y="2285400"/>
            <a:ext cx="1826700" cy="694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2099950" y="2246250"/>
            <a:ext cx="2017200" cy="77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560800" y="2375650"/>
            <a:ext cx="170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BattleChain Wars Project Wallet</a:t>
            </a:r>
            <a:endParaRPr/>
          </a:p>
        </p:txBody>
      </p:sp>
      <p:cxnSp>
        <p:nvCxnSpPr>
          <p:cNvPr id="104" name="Google Shape;104;p19"/>
          <p:cNvCxnSpPr>
            <a:stCxn id="98" idx="2"/>
          </p:cNvCxnSpPr>
          <p:nvPr/>
        </p:nvCxnSpPr>
        <p:spPr>
          <a:xfrm flipH="1">
            <a:off x="6163300" y="1743125"/>
            <a:ext cx="481800" cy="5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9"/>
          <p:cNvCxnSpPr>
            <a:stCxn id="99" idx="2"/>
            <a:endCxn id="103" idx="3"/>
          </p:cNvCxnSpPr>
          <p:nvPr/>
        </p:nvCxnSpPr>
        <p:spPr>
          <a:xfrm flipH="1">
            <a:off x="6264150" y="2571750"/>
            <a:ext cx="443700" cy="1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9"/>
          <p:cNvCxnSpPr>
            <a:stCxn id="100" idx="2"/>
            <a:endCxn id="103" idx="2"/>
          </p:cNvCxnSpPr>
          <p:nvPr/>
        </p:nvCxnSpPr>
        <p:spPr>
          <a:xfrm rot="10800000">
            <a:off x="5412400" y="2991125"/>
            <a:ext cx="123270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9"/>
          <p:cNvSpPr txBox="1"/>
          <p:nvPr/>
        </p:nvSpPr>
        <p:spPr>
          <a:xfrm>
            <a:off x="7003675" y="1535200"/>
            <a:ext cx="12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Backer 01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7072050" y="2297225"/>
            <a:ext cx="12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Backer 02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7009300" y="3371825"/>
            <a:ext cx="12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Backer 03</a:t>
            </a:r>
            <a:endParaRPr/>
          </a:p>
        </p:txBody>
      </p:sp>
      <p:cxnSp>
        <p:nvCxnSpPr>
          <p:cNvPr id="110" name="Google Shape;110;p19"/>
          <p:cNvCxnSpPr>
            <a:endCxn id="102" idx="3"/>
          </p:cNvCxnSpPr>
          <p:nvPr/>
        </p:nvCxnSpPr>
        <p:spPr>
          <a:xfrm rot="10800000">
            <a:off x="4117150" y="2632800"/>
            <a:ext cx="443700" cy="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9"/>
          <p:cNvSpPr txBox="1"/>
          <p:nvPr/>
        </p:nvSpPr>
        <p:spPr>
          <a:xfrm>
            <a:off x="2420475" y="2409275"/>
            <a:ext cx="162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Deposit on Anchor Protocol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Completed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956950" y="2246250"/>
            <a:ext cx="2017200" cy="77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1277475" y="2409275"/>
            <a:ext cx="162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Anchor Deposit</a:t>
            </a:r>
            <a:br>
              <a:rPr lang="id"/>
            </a:br>
            <a:r>
              <a:rPr lang="id"/>
              <a:t>+ 20 % 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4005975" y="209838"/>
            <a:ext cx="2017200" cy="77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4202175" y="396288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Creator</a:t>
            </a:r>
            <a:endParaRPr/>
          </a:p>
        </p:txBody>
      </p:sp>
      <p:cxnSp>
        <p:nvCxnSpPr>
          <p:cNvPr id="121" name="Google Shape;121;p20"/>
          <p:cNvCxnSpPr>
            <a:stCxn id="118" idx="3"/>
            <a:endCxn id="119" idx="1"/>
          </p:cNvCxnSpPr>
          <p:nvPr/>
        </p:nvCxnSpPr>
        <p:spPr>
          <a:xfrm flipH="1" rot="10800000">
            <a:off x="2902275" y="596375"/>
            <a:ext cx="1103700" cy="21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/>
          <p:nvPr/>
        </p:nvSpPr>
        <p:spPr>
          <a:xfrm>
            <a:off x="4005975" y="1237688"/>
            <a:ext cx="2017200" cy="77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4202175" y="1378313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Backer 01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4005975" y="2117063"/>
            <a:ext cx="2017200" cy="77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4202175" y="2257688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Backer 02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4005975" y="3690863"/>
            <a:ext cx="2017200" cy="77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4202175" y="3831488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backer 03</a:t>
            </a:r>
            <a:endParaRPr/>
          </a:p>
        </p:txBody>
      </p:sp>
      <p:cxnSp>
        <p:nvCxnSpPr>
          <p:cNvPr id="128" name="Google Shape;128;p20"/>
          <p:cNvCxnSpPr>
            <a:stCxn id="118" idx="3"/>
            <a:endCxn id="122" idx="1"/>
          </p:cNvCxnSpPr>
          <p:nvPr/>
        </p:nvCxnSpPr>
        <p:spPr>
          <a:xfrm flipH="1" rot="10800000">
            <a:off x="2902275" y="1624175"/>
            <a:ext cx="1103700" cy="10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>
            <a:stCxn id="118" idx="3"/>
            <a:endCxn id="124" idx="1"/>
          </p:cNvCxnSpPr>
          <p:nvPr/>
        </p:nvCxnSpPr>
        <p:spPr>
          <a:xfrm flipH="1" rot="10800000">
            <a:off x="2902275" y="2503475"/>
            <a:ext cx="11037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0"/>
          <p:cNvCxnSpPr>
            <a:stCxn id="118" idx="2"/>
            <a:endCxn id="126" idx="1"/>
          </p:cNvCxnSpPr>
          <p:nvPr/>
        </p:nvCxnSpPr>
        <p:spPr>
          <a:xfrm>
            <a:off x="2089875" y="3024875"/>
            <a:ext cx="1916100" cy="10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0"/>
          <p:cNvSpPr txBox="1"/>
          <p:nvPr/>
        </p:nvSpPr>
        <p:spPr>
          <a:xfrm>
            <a:off x="2974151" y="3128950"/>
            <a:ext cx="45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10% of the amount invested go to the backer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1916175" y="1216338"/>
            <a:ext cx="153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Creator receive the amount collected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311700" y="4646675"/>
            <a:ext cx="51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10% of the of the Yield Generate on Anchor going to WeFund 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3200" y="3881963"/>
            <a:ext cx="2017200" cy="77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465075" y="3960713"/>
            <a:ext cx="162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WeFund Main Wallet</a:t>
            </a:r>
            <a:endParaRPr/>
          </a:p>
        </p:txBody>
      </p:sp>
      <p:cxnSp>
        <p:nvCxnSpPr>
          <p:cNvPr id="136" name="Google Shape;136;p20"/>
          <p:cNvCxnSpPr>
            <a:stCxn id="118" idx="2"/>
            <a:endCxn id="135" idx="0"/>
          </p:cNvCxnSpPr>
          <p:nvPr/>
        </p:nvCxnSpPr>
        <p:spPr>
          <a:xfrm flipH="1">
            <a:off x="1277475" y="3024875"/>
            <a:ext cx="812400" cy="9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WeFund Main Wallet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571500" y="2005850"/>
            <a:ext cx="2229900" cy="8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638725" y="2286000"/>
            <a:ext cx="20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 Fund Main Wallet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4426325" y="829225"/>
            <a:ext cx="244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4426325" y="1553125"/>
            <a:ext cx="244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4426325" y="2400275"/>
            <a:ext cx="244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4493550" y="930100"/>
            <a:ext cx="244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>
                <a:solidFill>
                  <a:schemeClr val="dk2"/>
                </a:solidFill>
              </a:rPr>
              <a:t>10% Anchor deposit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4560750" y="1593300"/>
            <a:ext cx="23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Transaction Fee (all the UST transaction)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4493525" y="2486525"/>
            <a:ext cx="23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ADS platform</a:t>
            </a:r>
            <a:endParaRPr/>
          </a:p>
        </p:txBody>
      </p:sp>
      <p:cxnSp>
        <p:nvCxnSpPr>
          <p:cNvPr id="150" name="Google Shape;150;p21"/>
          <p:cNvCxnSpPr>
            <a:endCxn id="142" idx="3"/>
          </p:cNvCxnSpPr>
          <p:nvPr/>
        </p:nvCxnSpPr>
        <p:spPr>
          <a:xfrm flipH="1">
            <a:off x="2801400" y="1268750"/>
            <a:ext cx="1692300" cy="11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1"/>
          <p:cNvCxnSpPr>
            <a:stCxn id="145" idx="1"/>
            <a:endCxn id="142" idx="3"/>
          </p:cNvCxnSpPr>
          <p:nvPr/>
        </p:nvCxnSpPr>
        <p:spPr>
          <a:xfrm flipH="1">
            <a:off x="2801525" y="1839475"/>
            <a:ext cx="16248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>
            <a:stCxn id="149" idx="1"/>
            <a:endCxn id="142" idx="3"/>
          </p:cNvCxnSpPr>
          <p:nvPr/>
        </p:nvCxnSpPr>
        <p:spPr>
          <a:xfrm rot="10800000">
            <a:off x="2801525" y="2426225"/>
            <a:ext cx="1692000" cy="2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