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34a3f3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a34a3f3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a34a3f36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a34a3f36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a34a3f3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a34a3f3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a34a3f36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a34a3f36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a34a3f36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a34a3f36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69850" y="1479200"/>
            <a:ext cx="20508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929300" y="1531250"/>
            <a:ext cx="18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New Project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366075" y="2472050"/>
            <a:ext cx="20508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478150" y="2524100"/>
            <a:ext cx="23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WeFund Community 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615075" y="2472050"/>
            <a:ext cx="20508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884025" y="2524100"/>
            <a:ext cx="18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WeFund Holder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4579225" y="2005850"/>
            <a:ext cx="1019700" cy="4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flipH="1">
            <a:off x="3324325" y="2005850"/>
            <a:ext cx="1254900" cy="47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>
            <a:off x="5573275" y="1933400"/>
            <a:ext cx="698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50%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626225" y="1872900"/>
            <a:ext cx="698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50%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Community Allocation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03425" y="12326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Round 1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009925" y="12326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100 hours for Bet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537975" y="12326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Count Nr of Bet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42650" y="21470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Round 1 = 50k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049150" y="21470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Nr of Bet = 50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577200" y="21470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Bet max Round 1 = 1k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096200" y="30614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If all the bet &gt;= 1k =&gt; Done</a:t>
            </a:r>
            <a:endParaRPr sz="1200"/>
          </a:p>
        </p:txBody>
      </p:sp>
      <p:sp>
        <p:nvSpPr>
          <p:cNvPr id="76" name="Google Shape;76;p14"/>
          <p:cNvSpPr/>
          <p:nvPr/>
        </p:nvSpPr>
        <p:spPr>
          <a:xfrm>
            <a:off x="3096200" y="3931000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If bet &lt; 1k =&gt; we take and we go to Round 2</a:t>
            </a:r>
            <a:endParaRPr sz="1200"/>
          </a:p>
        </p:txBody>
      </p:sp>
      <p:cxnSp>
        <p:nvCxnSpPr>
          <p:cNvPr id="77" name="Google Shape;77;p14"/>
          <p:cNvCxnSpPr>
            <a:stCxn id="69" idx="3"/>
            <a:endCxn id="70" idx="1"/>
          </p:cNvCxnSpPr>
          <p:nvPr/>
        </p:nvCxnSpPr>
        <p:spPr>
          <a:xfrm>
            <a:off x="2521425" y="1518975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0" idx="3"/>
            <a:endCxn id="71" idx="1"/>
          </p:cNvCxnSpPr>
          <p:nvPr/>
        </p:nvCxnSpPr>
        <p:spPr>
          <a:xfrm>
            <a:off x="5127925" y="1518975"/>
            <a:ext cx="41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1" idx="2"/>
            <a:endCxn id="72" idx="0"/>
          </p:cNvCxnSpPr>
          <p:nvPr/>
        </p:nvCxnSpPr>
        <p:spPr>
          <a:xfrm flipH="1">
            <a:off x="1501775" y="1805325"/>
            <a:ext cx="5095200" cy="3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2" idx="3"/>
            <a:endCxn id="73" idx="1"/>
          </p:cNvCxnSpPr>
          <p:nvPr/>
        </p:nvCxnSpPr>
        <p:spPr>
          <a:xfrm>
            <a:off x="2560650" y="2433375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3" idx="3"/>
            <a:endCxn id="74" idx="1"/>
          </p:cNvCxnSpPr>
          <p:nvPr/>
        </p:nvCxnSpPr>
        <p:spPr>
          <a:xfrm>
            <a:off x="5167150" y="2433375"/>
            <a:ext cx="41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4" idx="2"/>
            <a:endCxn id="75" idx="0"/>
          </p:cNvCxnSpPr>
          <p:nvPr/>
        </p:nvCxnSpPr>
        <p:spPr>
          <a:xfrm flipH="1">
            <a:off x="4155200" y="2719725"/>
            <a:ext cx="2481000" cy="3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Community Allocation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03425" y="12326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Round 2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009925" y="12326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Count Nr of Bet Remaining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537975" y="12326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Round 2 = 10k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42650" y="21470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Nr of Bet &gt;1k = 20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049150" y="21470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Bet max Round 2 = 500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577200" y="21470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If all the bet &gt;= 500 =&gt; Done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3096200" y="30614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If bet &lt; 500 =&gt; we take and we go to Round 3</a:t>
            </a:r>
            <a:endParaRPr sz="1200"/>
          </a:p>
        </p:txBody>
      </p:sp>
      <p:sp>
        <p:nvSpPr>
          <p:cNvPr id="95" name="Google Shape;95;p15"/>
          <p:cNvSpPr/>
          <p:nvPr/>
        </p:nvSpPr>
        <p:spPr>
          <a:xfrm>
            <a:off x="3096200" y="3931000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Round 3 same loop</a:t>
            </a:r>
            <a:endParaRPr sz="1200"/>
          </a:p>
        </p:txBody>
      </p:sp>
      <p:cxnSp>
        <p:nvCxnSpPr>
          <p:cNvPr id="96" name="Google Shape;96;p15"/>
          <p:cNvCxnSpPr>
            <a:stCxn id="88" idx="3"/>
            <a:endCxn id="89" idx="1"/>
          </p:cNvCxnSpPr>
          <p:nvPr/>
        </p:nvCxnSpPr>
        <p:spPr>
          <a:xfrm>
            <a:off x="2521425" y="1518975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89" idx="3"/>
            <a:endCxn id="90" idx="1"/>
          </p:cNvCxnSpPr>
          <p:nvPr/>
        </p:nvCxnSpPr>
        <p:spPr>
          <a:xfrm>
            <a:off x="5127925" y="1518975"/>
            <a:ext cx="41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90" idx="2"/>
            <a:endCxn id="91" idx="0"/>
          </p:cNvCxnSpPr>
          <p:nvPr/>
        </p:nvCxnSpPr>
        <p:spPr>
          <a:xfrm flipH="1">
            <a:off x="1501775" y="1805325"/>
            <a:ext cx="5095200" cy="3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91" idx="3"/>
            <a:endCxn id="92" idx="1"/>
          </p:cNvCxnSpPr>
          <p:nvPr/>
        </p:nvCxnSpPr>
        <p:spPr>
          <a:xfrm>
            <a:off x="2560650" y="2433375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92" idx="3"/>
            <a:endCxn id="93" idx="1"/>
          </p:cNvCxnSpPr>
          <p:nvPr/>
        </p:nvCxnSpPr>
        <p:spPr>
          <a:xfrm>
            <a:off x="5167150" y="2433375"/>
            <a:ext cx="41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93" idx="2"/>
            <a:endCxn id="94" idx="0"/>
          </p:cNvCxnSpPr>
          <p:nvPr/>
        </p:nvCxnSpPr>
        <p:spPr>
          <a:xfrm flipH="1">
            <a:off x="4155200" y="2719725"/>
            <a:ext cx="2481000" cy="3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WeFund holders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03425" y="12326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 Holding 10 000 wfd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909075" y="12326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Allocation 1 Slot</a:t>
            </a:r>
            <a:endParaRPr/>
          </a:p>
        </p:txBody>
      </p:sp>
      <p:cxnSp>
        <p:nvCxnSpPr>
          <p:cNvPr id="109" name="Google Shape;109;p16"/>
          <p:cNvCxnSpPr>
            <a:stCxn id="107" idx="3"/>
            <a:endCxn id="108" idx="1"/>
          </p:cNvCxnSpPr>
          <p:nvPr/>
        </p:nvCxnSpPr>
        <p:spPr>
          <a:xfrm>
            <a:off x="2521425" y="1518975"/>
            <a:ext cx="38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/>
          <p:nvPr/>
        </p:nvSpPr>
        <p:spPr>
          <a:xfrm>
            <a:off x="403425" y="321157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WeFund Staker generate WeFans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167325" y="2125688"/>
            <a:ext cx="158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Allocation 1 Slot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7167325" y="2849613"/>
            <a:ext cx="158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Allocation 2 Slot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167325" y="3573538"/>
            <a:ext cx="158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Allocation 3 Slot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167325" y="4297463"/>
            <a:ext cx="158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Allocation 4 Slot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729775" y="3041775"/>
            <a:ext cx="2118000" cy="91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WeFund Holder using 1000 WeFans Token for each extra slot, max 4000 WeFans Token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280250" y="2125688"/>
            <a:ext cx="158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1000 WeFans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5280250" y="2849613"/>
            <a:ext cx="158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2000</a:t>
            </a:r>
            <a:r>
              <a:rPr lang="id"/>
              <a:t> WeFans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280250" y="3573538"/>
            <a:ext cx="158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r>
              <a:rPr lang="id"/>
              <a:t>000 WeFans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280250" y="4297463"/>
            <a:ext cx="158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r>
              <a:rPr lang="id"/>
              <a:t>000 WeFans</a:t>
            </a:r>
            <a:endParaRPr/>
          </a:p>
        </p:txBody>
      </p:sp>
      <p:cxnSp>
        <p:nvCxnSpPr>
          <p:cNvPr id="120" name="Google Shape;120;p16"/>
          <p:cNvCxnSpPr>
            <a:stCxn id="110" idx="3"/>
            <a:endCxn id="115" idx="1"/>
          </p:cNvCxnSpPr>
          <p:nvPr/>
        </p:nvCxnSpPr>
        <p:spPr>
          <a:xfrm>
            <a:off x="2521425" y="3497925"/>
            <a:ext cx="20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>
            <a:stCxn id="115" idx="3"/>
            <a:endCxn id="116" idx="1"/>
          </p:cNvCxnSpPr>
          <p:nvPr/>
        </p:nvCxnSpPr>
        <p:spPr>
          <a:xfrm flipH="1" rot="10800000">
            <a:off x="4847775" y="2411925"/>
            <a:ext cx="432600" cy="10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>
            <a:stCxn id="115" idx="3"/>
            <a:endCxn id="117" idx="1"/>
          </p:cNvCxnSpPr>
          <p:nvPr/>
        </p:nvCxnSpPr>
        <p:spPr>
          <a:xfrm flipH="1" rot="10800000">
            <a:off x="4847775" y="3135825"/>
            <a:ext cx="432600" cy="36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>
            <a:stCxn id="115" idx="3"/>
            <a:endCxn id="118" idx="1"/>
          </p:cNvCxnSpPr>
          <p:nvPr/>
        </p:nvCxnSpPr>
        <p:spPr>
          <a:xfrm>
            <a:off x="4847775" y="3497925"/>
            <a:ext cx="432600" cy="36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115" idx="3"/>
            <a:endCxn id="119" idx="1"/>
          </p:cNvCxnSpPr>
          <p:nvPr/>
        </p:nvCxnSpPr>
        <p:spPr>
          <a:xfrm>
            <a:off x="4847775" y="3497925"/>
            <a:ext cx="432600" cy="10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>
            <a:stCxn id="116" idx="3"/>
            <a:endCxn id="111" idx="1"/>
          </p:cNvCxnSpPr>
          <p:nvPr/>
        </p:nvCxnSpPr>
        <p:spPr>
          <a:xfrm>
            <a:off x="6864850" y="2412038"/>
            <a:ext cx="30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>
            <a:stCxn id="117" idx="3"/>
            <a:endCxn id="112" idx="1"/>
          </p:cNvCxnSpPr>
          <p:nvPr/>
        </p:nvCxnSpPr>
        <p:spPr>
          <a:xfrm>
            <a:off x="6864850" y="3135963"/>
            <a:ext cx="30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>
            <a:stCxn id="118" idx="3"/>
            <a:endCxn id="113" idx="1"/>
          </p:cNvCxnSpPr>
          <p:nvPr/>
        </p:nvCxnSpPr>
        <p:spPr>
          <a:xfrm>
            <a:off x="6864850" y="3859888"/>
            <a:ext cx="30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>
            <a:stCxn id="119" idx="3"/>
            <a:endCxn id="114" idx="1"/>
          </p:cNvCxnSpPr>
          <p:nvPr/>
        </p:nvCxnSpPr>
        <p:spPr>
          <a:xfrm>
            <a:off x="6864850" y="4583813"/>
            <a:ext cx="30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WeFund Staking 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725" y="1268275"/>
            <a:ext cx="6197425" cy="3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WeFund Holder Betting System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403425" y="180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03425" y="12326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Round 1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009925" y="123262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100 hours for Bet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537975" y="1232625"/>
            <a:ext cx="3294300" cy="13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Count Nr of Bet with Slot allocation calculation, example </a:t>
            </a:r>
            <a:br>
              <a:rPr lang="id"/>
            </a:br>
            <a:r>
              <a:rPr lang="id"/>
              <a:t>10 WeFund Holder</a:t>
            </a:r>
            <a:br>
              <a:rPr lang="id"/>
            </a:br>
            <a:r>
              <a:rPr lang="id"/>
              <a:t>10 WeFund Holder + 1 extra Slot</a:t>
            </a:r>
            <a:br>
              <a:rPr lang="id"/>
            </a:br>
            <a:r>
              <a:rPr lang="id"/>
              <a:t>10 WeFund Holder + 2 extra Slot</a:t>
            </a:r>
            <a:br>
              <a:rPr lang="id"/>
            </a:br>
            <a:r>
              <a:rPr lang="id"/>
              <a:t>10 WeFund Holder + 4 extra Slot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534375" y="279987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Round 1 = 50k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140875" y="279987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Nr of Bet = 35, Total of Slot = 10+ 20 + 30 + 40 = 100 Slot</a:t>
            </a:r>
            <a:endParaRPr sz="1100"/>
          </a:p>
        </p:txBody>
      </p:sp>
      <p:sp>
        <p:nvSpPr>
          <p:cNvPr id="147" name="Google Shape;147;p18"/>
          <p:cNvSpPr/>
          <p:nvPr/>
        </p:nvSpPr>
        <p:spPr>
          <a:xfrm>
            <a:off x="5668925" y="279987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Bet max  per Slot on Round 1 = 500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187925" y="371427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If all the bet &gt;= 500 =&gt; Done</a:t>
            </a:r>
            <a:endParaRPr sz="1200"/>
          </a:p>
        </p:txBody>
      </p:sp>
      <p:sp>
        <p:nvSpPr>
          <p:cNvPr id="149" name="Google Shape;149;p18"/>
          <p:cNvSpPr/>
          <p:nvPr/>
        </p:nvSpPr>
        <p:spPr>
          <a:xfrm>
            <a:off x="3187925" y="4426975"/>
            <a:ext cx="21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If bet &lt; 500 =&gt; we take and we go to Round 2</a:t>
            </a:r>
            <a:endParaRPr sz="1200"/>
          </a:p>
        </p:txBody>
      </p:sp>
      <p:cxnSp>
        <p:nvCxnSpPr>
          <p:cNvPr id="150" name="Google Shape;150;p18"/>
          <p:cNvCxnSpPr>
            <a:stCxn id="142" idx="3"/>
            <a:endCxn id="143" idx="1"/>
          </p:cNvCxnSpPr>
          <p:nvPr/>
        </p:nvCxnSpPr>
        <p:spPr>
          <a:xfrm>
            <a:off x="2521425" y="1518975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>
            <a:stCxn id="143" idx="3"/>
            <a:endCxn id="144" idx="1"/>
          </p:cNvCxnSpPr>
          <p:nvPr/>
        </p:nvCxnSpPr>
        <p:spPr>
          <a:xfrm>
            <a:off x="5127925" y="1518975"/>
            <a:ext cx="410100" cy="40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45" idx="3"/>
            <a:endCxn id="146" idx="1"/>
          </p:cNvCxnSpPr>
          <p:nvPr/>
        </p:nvCxnSpPr>
        <p:spPr>
          <a:xfrm>
            <a:off x="2652375" y="3086225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>
            <a:stCxn id="146" idx="3"/>
            <a:endCxn id="147" idx="1"/>
          </p:cNvCxnSpPr>
          <p:nvPr/>
        </p:nvCxnSpPr>
        <p:spPr>
          <a:xfrm>
            <a:off x="5258875" y="3086225"/>
            <a:ext cx="41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>
            <a:stCxn id="147" idx="2"/>
            <a:endCxn id="148" idx="0"/>
          </p:cNvCxnSpPr>
          <p:nvPr/>
        </p:nvCxnSpPr>
        <p:spPr>
          <a:xfrm flipH="1">
            <a:off x="4246925" y="3372575"/>
            <a:ext cx="2481000" cy="3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