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569F-BDD6-E77D-BB70-C430A521C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EDCD9-53A8-8306-9BBD-28B29991D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B3F85-64F6-AA79-501C-22C89FA6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44DC-6A89-4C5A-A07F-22403F6316E6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7E4A8-3978-662E-2B8F-F3B912C3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13DC1-D841-0C6B-E4B4-372AF801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DE06-8302-4882-AE7A-407260D3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3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0EF9-D509-D8A4-1D6C-FB116553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626F1-841A-5F36-3DC9-5B058E783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50684-64E5-D2C5-8C32-BE7F828E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44DC-6A89-4C5A-A07F-22403F6316E6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7E24A-2D42-D85F-7CD5-C01E2F00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0341D-BC9C-BF96-469D-D01D6E14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DE06-8302-4882-AE7A-407260D3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4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E50AF-FEC1-640E-A258-DC1E5E99A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C0400-91F1-6DB8-F0E3-5CB4AC507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E6704-E110-B9A4-9DF6-A7D78670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44DC-6A89-4C5A-A07F-22403F6316E6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DEAFB-F146-E198-3AA3-16A3BA160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6D3B3-AF82-2ED2-9D02-50E74C2B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DE06-8302-4882-AE7A-407260D3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CC30-D892-8938-A8E2-DD1D27C2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12685-8E35-C178-31C9-8D704D64D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A5F7-4B10-ED13-2E0E-3FB39308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44DC-6A89-4C5A-A07F-22403F6316E6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96557-41FD-172E-665E-D9A91023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388F8-B7AB-34BA-D35D-35CED99C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DE06-8302-4882-AE7A-407260D3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6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47A3-F510-A1AE-98A6-0D32AF51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5B6F4-5941-F3FF-7527-6DFD60F74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31E0B-1EB1-D4DA-47B5-D6467533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44DC-6A89-4C5A-A07F-22403F6316E6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FCEF6-C980-662C-4500-6649AE33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27557-3092-22A9-B459-0D9222F1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DE06-8302-4882-AE7A-407260D3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9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CD63-E96F-E54A-AB67-FD0BA853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6F7D2-ECB5-7A33-1CDC-8DA56EA3B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77262-9B15-76E9-494D-1EB1879E4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09908-52D7-3C4B-4E5F-B97AF04B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44DC-6A89-4C5A-A07F-22403F6316E6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64854-5EF7-9F5C-EACD-0E143F5A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DBB64-FDBA-96AC-DB6C-24D7740A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DE06-8302-4882-AE7A-407260D3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0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1138-AE23-9A2E-D46E-9E609E52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AF468-C827-1E5C-08E8-4172C758D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40F5B-6CEB-6B1B-B7D0-137CCC53E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9D895-D79D-048F-697B-DC9E9A61A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E9F23-73B2-77F2-77EB-E4CCCD0F6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83EB3-FEDF-2ADE-F384-150FDB99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44DC-6A89-4C5A-A07F-22403F6316E6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B7F80-0914-62E2-D2C1-4BC23B98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6B832-90D4-2D3C-A7FE-323A6724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DE06-8302-4882-AE7A-407260D3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6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C3FA-7F31-62AF-E2C3-230E9DBB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3BE98-75C2-CDAB-C852-38AE273C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44DC-6A89-4C5A-A07F-22403F6316E6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4FACB-F786-59AE-41FF-396CC116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1F9F2-D93C-AA56-40B0-962426FA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DE06-8302-4882-AE7A-407260D3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2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8B723-0686-2502-2072-41AA616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44DC-6A89-4C5A-A07F-22403F6316E6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05378-41FB-B6F9-C7D9-A64653E9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B43E7-CCA9-CD29-DB5A-EA4B22AF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DE06-8302-4882-AE7A-407260D3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25A0-3069-4B00-64C6-F93F3FE9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7606-4441-6E2F-EECF-956B8FD43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494AD-5BD4-AF98-2C13-CD6A3BA46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B55C4-7DD8-5063-6853-9E05C79A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44DC-6A89-4C5A-A07F-22403F6316E6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1991D-3618-9775-85D3-1F343E2D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5C71D-D8F9-04D1-7ED0-81CA494F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DE06-8302-4882-AE7A-407260D3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8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B7FB-B3E6-7A38-A634-16236D41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D51EF-C30F-7202-7F69-3B63D037F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5928C-8662-8CD8-A345-72B281F22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9EE93-502C-D6A5-2370-BF2B7C69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44DC-6A89-4C5A-A07F-22403F6316E6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91072-C2A1-B187-FDE3-CFDE7D3F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2F252-8327-F82A-0942-25AC6F3D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DE06-8302-4882-AE7A-407260D3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8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FCC332-CA63-0B82-B65A-F45F48A2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D910B-71F7-CF92-F2BA-3508ACDAE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5CD2F-AE8E-036C-5C01-DBA20584B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EC44DC-6A89-4C5A-A07F-22403F6316E6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C0D3D-96C0-DB05-E8C8-FF3F803C2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72A92-8DC7-EF47-2523-506F529A7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61DE06-8302-4882-AE7A-407260D3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2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D32F-6DEB-F2B3-085D-D8CC67966A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1C247-CDFD-261D-D156-7B67796BBD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</a:t>
            </a:r>
          </a:p>
        </p:txBody>
      </p:sp>
    </p:spTree>
    <p:extLst>
      <p:ext uri="{BB962C8B-B14F-4D97-AF65-F5344CB8AC3E}">
        <p14:creationId xmlns:p14="http://schemas.microsoft.com/office/powerpoint/2010/main" val="85988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4307-D3F1-6722-A9B2-E572F2FC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6EFE-7C37-10A1-C57C-7C4EE6590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/>
              <a:t>NER Web train user name delete add accuracy  f1 score   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/>
              <a:t>RAG vector </a:t>
            </a:r>
            <a:r>
              <a:rPr lang="en-US" dirty="0" err="1"/>
              <a:t>similaryty</a:t>
            </a:r>
            <a:r>
              <a:rPr lang="en-US" dirty="0"/>
              <a:t> show </a:t>
            </a:r>
            <a:r>
              <a:rPr lang="en-US" dirty="0" err="1"/>
              <a:t>ner</a:t>
            </a:r>
            <a:r>
              <a:rPr lang="en-US" dirty="0"/>
              <a:t> web</a:t>
            </a:r>
          </a:p>
          <a:p>
            <a:pPr marL="971550" lvl="1" indent="-514350">
              <a:lnSpc>
                <a:spcPct val="200000"/>
              </a:lnSpc>
              <a:buAutoNum type="arabicPeriod"/>
            </a:pPr>
            <a:r>
              <a:rPr lang="en-US" dirty="0"/>
              <a:t>https://ithelp.ithome.com.tw/articles/10268777 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/>
              <a:t>report </a:t>
            </a:r>
            <a:r>
              <a:rPr lang="en-US" dirty="0" err="1"/>
              <a:t>ptt</a:t>
            </a:r>
            <a:r>
              <a:rPr lang="en-US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123269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711A-C3B9-54D0-831D-28DFCCB9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B4326-711E-D6C7-DCFA-CF7CDF1C9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基本功能建制完畢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5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F095-8DE1-B85E-66B0-1E78D66D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8836F-4115-D4E2-131E-91497B377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2570"/>
            <a:ext cx="10515600" cy="681038"/>
          </a:xfrm>
        </p:spPr>
        <p:txBody>
          <a:bodyPr/>
          <a:lstStyle/>
          <a:p>
            <a:r>
              <a:rPr lang="en-US" altLang="zh-CN" dirty="0"/>
              <a:t>Primary key:</a:t>
            </a:r>
            <a:r>
              <a:rPr lang="zh-CN" altLang="en-US" dirty="0"/>
              <a:t> </a:t>
            </a:r>
            <a:r>
              <a:rPr lang="en-US" altLang="zh-CN" dirty="0" err="1"/>
              <a:t>jlr_link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395C2-8D39-3451-A53C-785FF9BDE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1685"/>
            <a:ext cx="6059191" cy="39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A933-9ABD-88D0-5054-A58E04FE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Comparison / Vector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91898-C694-134D-D6AC-FABF3C4EF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Dtype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1. Vector compare (vector)</a:t>
            </a:r>
          </a:p>
          <a:p>
            <a:pPr lvl="1"/>
            <a:r>
              <a:rPr lang="en-US" dirty="0"/>
              <a:t>2. Direct compare (string)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5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B101-44C7-3339-39A4-8E70D62D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7E452-6A98-8AA9-05AD-5A132E935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因爲是</a:t>
            </a:r>
            <a:r>
              <a:rPr lang="en-US" altLang="zh-CN" dirty="0" err="1"/>
              <a:t>ner_model</a:t>
            </a:r>
            <a:r>
              <a:rPr lang="zh-CN" altLang="en-US" dirty="0"/>
              <a:t>的</a:t>
            </a:r>
            <a:r>
              <a:rPr lang="en-US" altLang="zh-CN" dirty="0"/>
              <a:t>embedding</a:t>
            </a:r>
            <a:r>
              <a:rPr lang="zh-CN" altLang="en-US" dirty="0"/>
              <a:t>，而他們的</a:t>
            </a:r>
            <a:r>
              <a:rPr lang="en-US" altLang="zh-CN" dirty="0"/>
              <a:t>tag</a:t>
            </a:r>
            <a:r>
              <a:rPr lang="zh-CN" altLang="en-US" dirty="0"/>
              <a:t>都是</a:t>
            </a:r>
            <a:r>
              <a:rPr lang="en-US" altLang="zh-CN" dirty="0"/>
              <a:t>N(Name)</a:t>
            </a:r>
            <a:r>
              <a:rPr lang="zh-CN" altLang="en-US" dirty="0"/>
              <a:t>，因此可能是這個原因導致名字的</a:t>
            </a:r>
            <a:r>
              <a:rPr lang="en-US" altLang="zh-CN" dirty="0"/>
              <a:t>vector </a:t>
            </a:r>
            <a:r>
              <a:rPr lang="zh-CN" altLang="en-US" dirty="0"/>
              <a:t>都是一樣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109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Week 12</vt:lpstr>
      <vt:lpstr>Table of Content</vt:lpstr>
      <vt:lpstr>NER Web</vt:lpstr>
      <vt:lpstr>Vector Database</vt:lpstr>
      <vt:lpstr>Similarity Comparison / Vector Search</vt:lpstr>
      <vt:lpstr>Vector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</dc:title>
  <dc:creator>YinJie Foo</dc:creator>
  <cp:lastModifiedBy>YinJie Foo</cp:lastModifiedBy>
  <cp:revision>3</cp:revision>
  <dcterms:created xsi:type="dcterms:W3CDTF">2024-05-08T02:53:59Z</dcterms:created>
  <dcterms:modified xsi:type="dcterms:W3CDTF">2024-05-09T05:45:41Z</dcterms:modified>
</cp:coreProperties>
</file>