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BC795-59BA-4AAB-8199-26BD9966320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A24DA-1F4A-40D7-924C-4E5C65977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https://blog.csdn.net/shizheng_Li/article/details/123478662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A24DA-1F4A-40D7-924C-4E5C65977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https://dev.to/codemee/zai-windows-zhi-xing-gradio-fen-xiang-lian-jie-de-zhu-yi-shi-xiang-4nfb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A24DA-1F4A-40D7-924C-4E5C65977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53A8-CC40-F906-C7FC-669CE0EB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4703-4D52-F944-C5FF-310AFE51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0E68-AA92-50F3-D3BC-9C26B5A7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07A4-A997-9874-F16B-E78B8BB2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85F-1F0D-9C05-6F9D-461D2AE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4B21-6337-5F76-1E0B-92AAED64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419B1-CF02-48C1-A4B0-A836518B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DEE6-52C5-940A-0282-F292C51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2144-6D25-CB08-E43D-F67A04C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5166-AF6D-5B99-F826-AA3B27D4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D185B-D6B7-4761-B031-23301AFB8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700F-57EE-D67B-F354-C9D6A078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DFCF-86CC-0266-4016-2F5E237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6310-8B0D-943D-F8FD-5F1E33C9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D651-A204-ADAC-BF32-E0495CE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1BD-19F4-7A5D-CBC3-C1935C6A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6702-3076-B357-0D39-CDC99CF8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87A5-50BD-1286-3505-05E07163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FF4D-5C0A-DD25-4F79-7EB006C3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DB80-9E56-6E44-D213-8FD982C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3F23-8949-CDAA-72E0-EB7CBFD7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FF53-86E1-2530-197F-33033C18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207D-1C5D-7C1D-EF3B-2F45863A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D62B-C91E-632B-0B4E-8875254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6CAB-11DD-B046-91AB-5ADF7416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08C8-9875-9116-AD51-AF6E1B6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609D-0E39-CE5F-2BCA-849ED7292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59204-59F2-A440-FE05-3C66F84E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76806-E127-8711-DF68-F83159B9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6DAB-08D3-2C89-D7C9-F63F1571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7F3B-59ED-997E-508B-DF46E268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0F2-203E-2028-57CD-E9495BF7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7046-2EB8-F7D7-C126-AF9E2C57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CE8-B7DB-9110-2286-80D31CD8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8ABAF-74B7-5952-7D64-D6A16F9EC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69F-5C88-0F35-EE97-C922FF5F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D295F-4303-AB8F-BB3C-C00F2AFC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3841A-E533-E65A-8F6E-A2DE0986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6F06-38CB-A9BF-0EB2-6E45ADDA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7E9E-8060-BD7E-54C3-6BA736BE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98E4-9483-A265-22C3-89C54CAF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0C79-5BC2-E5E7-6D31-3A28A826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5DEB7-479D-AB04-CB7C-EBDEB469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BEC9D-3E51-1F9B-8860-B4C3D34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9F3FF-2738-EC5D-4E80-648D012E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A070-C6F4-3FB8-899C-75B53449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26CF-2F2E-32A1-29BE-BE66D537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61C7-999B-7CAB-EB2B-0C06A603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D86F2-FA13-DF2D-66F5-C5398B60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0A0BA-39D6-550F-C7F7-BB48C20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E7C3-D332-D439-23B5-47C1B987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B7E1-00D9-DBB4-FC93-444513F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2D91-D453-A660-4A55-96C21318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BCCEE-D5BA-8B41-EB16-E77B50417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1BD07-3260-5789-2EAC-2B848A6F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4DEFB-CA17-0D96-2737-550FCACC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E6EA-44CF-F2E8-6D04-B44E7293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C8AF-385D-BC62-DA1B-A1FF395E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6F6F8-2963-9A0D-E68D-5EC2BE62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44B0B-BBFE-3CDC-70F2-01ACB66A4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B9C1-744B-84A6-C3B1-49B04E0E6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473E23-1093-4FAB-A666-BC611926EAF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B351-E3F8-BF2D-A80D-EAD943DD4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085A-FD8D-A4EB-765D-2935A7B6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62DAC-7589-40D0-9EF1-8464629C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radio.app/guides/named-entity-recogni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11D9-055E-70EB-CD54-5D6DF52D5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B353-E655-B134-C0CE-80D08B8A8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2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B7DF-3616-F4D5-1642-9D88837D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</a:t>
            </a:r>
            <a:r>
              <a:rPr lang="en-US" dirty="0" err="1"/>
              <a:t>ner</a:t>
            </a:r>
            <a:r>
              <a:rPr lang="en-US" dirty="0"/>
              <a:t> model and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8507-9260-3A2E-F6AC-AFA8979A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the </a:t>
            </a:r>
            <a:r>
              <a:rPr lang="en-US" dirty="0" err="1"/>
              <a:t>ner_model</a:t>
            </a:r>
            <a:endParaRPr lang="en-US" dirty="0"/>
          </a:p>
          <a:p>
            <a:r>
              <a:rPr lang="en-US" dirty="0"/>
              <a:t>2. Set a customize input (one time)</a:t>
            </a:r>
          </a:p>
          <a:p>
            <a:r>
              <a:rPr lang="en-US" dirty="0"/>
              <a:t>3. </a:t>
            </a:r>
            <a:r>
              <a:rPr lang="en-US" dirty="0" err="1"/>
              <a:t>Gradio</a:t>
            </a:r>
            <a:r>
              <a:rPr lang="en-US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63051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D5D9-835E-7C83-1BB7-32454E79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model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50AC-161D-C41B-E099-EAD72D8D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prediction, two thing require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ner_model</a:t>
            </a:r>
            <a:endParaRPr lang="en-US" dirty="0"/>
          </a:p>
          <a:p>
            <a:pPr lvl="1"/>
            <a:r>
              <a:rPr lang="en-US" dirty="0"/>
              <a:t>2. dictionary, store the token(text) to ID(int), used to convert the string token into int type for training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29491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19DC-EFE1-E703-AEFD-6736105A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customize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0189-88EC-10C9-DFA6-F30091E0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76850"/>
          </a:xfrm>
        </p:spPr>
        <p:txBody>
          <a:bodyPr>
            <a:normAutofit/>
          </a:bodyPr>
          <a:lstStyle/>
          <a:p>
            <a:r>
              <a:rPr lang="en-US" sz="1800" dirty="0"/>
              <a:t>Data preprocessed before training, inference</a:t>
            </a:r>
          </a:p>
          <a:p>
            <a:r>
              <a:rPr lang="en-US" sz="1800" dirty="0"/>
              <a:t>Steps:</a:t>
            </a:r>
          </a:p>
          <a:p>
            <a:pPr lvl="1"/>
            <a:r>
              <a:rPr lang="en-US" sz="1600" dirty="0"/>
              <a:t>The data manipulation involves several key steps:</a:t>
            </a:r>
          </a:p>
          <a:p>
            <a:pPr lvl="1"/>
            <a:r>
              <a:rPr lang="en-US" sz="1600" dirty="0"/>
              <a:t>Tokenization: The input text is tokenized into individual tokens using whitespace as the delimiter. Special characters like , and ; are removed using regular expressions.</a:t>
            </a:r>
          </a:p>
          <a:p>
            <a:pPr lvl="1"/>
            <a:r>
              <a:rPr lang="en-US" sz="1600" dirty="0"/>
              <a:t>Formatting for Model Input: The tokenized text is formatted into a string compatible with the model input. The length of the tokenized text is prefixed to the tokenized text itself, followed by tab-separated tokens and corresponding tags. Tags are initially set to 0, indicating the absence of named entities.</a:t>
            </a:r>
          </a:p>
          <a:p>
            <a:pPr lvl="1"/>
            <a:r>
              <a:rPr lang="en-US" sz="1600" dirty="0"/>
              <a:t>String Lookup: A vocabulary is loaded from a pickle file containing token-to-ID mappings. The tokens are looked up in this vocabulary, converting them into token IDs.</a:t>
            </a:r>
          </a:p>
          <a:p>
            <a:pPr lvl="1"/>
            <a:r>
              <a:rPr lang="en-US" sz="1600" dirty="0"/>
              <a:t>Data Mapping: The formatted data is mapped to training data format by splitting it into tokens and tags, and then converting tokens into token IDs.</a:t>
            </a:r>
          </a:p>
          <a:p>
            <a:pPr lvl="1"/>
            <a:r>
              <a:rPr lang="en-US" sz="1600" dirty="0"/>
              <a:t>Padding: The mapped data is padded to ensure uniform length across samples, essential for batch processing.</a:t>
            </a:r>
          </a:p>
          <a:p>
            <a:pPr lvl="1"/>
            <a:r>
              <a:rPr lang="en-US" sz="1600" dirty="0"/>
              <a:t>Model Prediction: The padded data is fed into the loaded NER model for prediction. The model outputs logits, from which the predicted tag IDs are extracted.</a:t>
            </a:r>
          </a:p>
          <a:p>
            <a:pPr lvl="1"/>
            <a:r>
              <a:rPr lang="en-US" sz="1600" dirty="0"/>
              <a:t>Post-processing: Predicted tag IDs are mapped back to their corresponding tag labels ([PAD], N, M, other). This results in a list of predicted tags for each token.</a:t>
            </a:r>
          </a:p>
          <a:p>
            <a:pPr lvl="1"/>
            <a:r>
              <a:rPr lang="en-US" sz="1600" dirty="0"/>
              <a:t>Result: The final result is a list of predicted tags corresponding to the input tokens.</a:t>
            </a:r>
          </a:p>
        </p:txBody>
      </p:sp>
    </p:spTree>
    <p:extLst>
      <p:ext uri="{BB962C8B-B14F-4D97-AF65-F5344CB8AC3E}">
        <p14:creationId xmlns:p14="http://schemas.microsoft.com/office/powerpoint/2010/main" val="22435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F59-1A9C-4B61-4EE9-517D304F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r>
              <a:rPr lang="en-US" dirty="0"/>
              <a:t> with NER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FB16-B224-6E0C-9C42-CF1FD271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36607-C0D5-3F89-7032-BBD6707E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25625"/>
            <a:ext cx="10010775" cy="46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89F2-FC77-BC6D-97C4-096F9498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r>
              <a:rPr lang="en-US" dirty="0"/>
              <a:t>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4EB8-30B8-4225-E93A-32FC069E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https://www.gradio.app/guides/named-entity-recognition</a:t>
            </a:r>
            <a:endParaRPr lang="en-US" dirty="0"/>
          </a:p>
          <a:p>
            <a:r>
              <a:rPr lang="en-US" dirty="0"/>
              <a:t>You may find this documentation, to correctly output and visualize like the documentation. You need to have these two element for </a:t>
            </a:r>
            <a:r>
              <a:rPr lang="en-US" dirty="0" err="1"/>
              <a:t>ner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752AD-E83B-BAAD-74E2-5E29CA96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8" y="3727232"/>
            <a:ext cx="5845588" cy="153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9B1FB-3ECA-591D-963F-CC6ED93DC59B}"/>
              </a:ext>
            </a:extLst>
          </p:cNvPr>
          <p:cNvSpPr txBox="1"/>
          <p:nvPr/>
        </p:nvSpPr>
        <p:spPr>
          <a:xfrm>
            <a:off x="1219200" y="4493744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Input_text</a:t>
            </a:r>
            <a:r>
              <a:rPr lang="en-US" dirty="0"/>
              <a:t>: [String]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D155F-B02C-535B-E20B-151D859ADE26}"/>
              </a:ext>
            </a:extLst>
          </p:cNvPr>
          <p:cNvSpPr txBox="1"/>
          <p:nvPr/>
        </p:nvSpPr>
        <p:spPr>
          <a:xfrm>
            <a:off x="7674077" y="5398420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entities: [</a:t>
            </a:r>
            <a:r>
              <a:rPr lang="en-US" dirty="0" err="1"/>
              <a:t>dict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39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D69E-DEF9-7848-4A90-079A43A4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CAB4A-3081-B3FC-6725-C21CB446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9462"/>
            <a:ext cx="10515600" cy="50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E83A-9DB5-BE0D-47F4-E5E4A564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B73E-865B-6045-2CE6-68081C95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altLang="zh-CN" dirty="0"/>
              <a:t>NER transformer</a:t>
            </a:r>
          </a:p>
          <a:p>
            <a:pPr lvl="1"/>
            <a:r>
              <a:rPr lang="en-US" dirty="0"/>
              <a:t>Study</a:t>
            </a:r>
          </a:p>
          <a:p>
            <a:pPr lvl="1"/>
            <a:r>
              <a:rPr lang="en-US" dirty="0"/>
              <a:t>Custom dataset</a:t>
            </a:r>
          </a:p>
          <a:p>
            <a:pPr lvl="1"/>
            <a:endParaRPr lang="en-US" dirty="0"/>
          </a:p>
          <a:p>
            <a:r>
              <a:rPr lang="en-US" dirty="0"/>
              <a:t>2. API</a:t>
            </a:r>
          </a:p>
          <a:p>
            <a:pPr lvl="1"/>
            <a:r>
              <a:rPr lang="en-US" dirty="0"/>
              <a:t>Fixed URL</a:t>
            </a:r>
          </a:p>
          <a:p>
            <a:pPr lvl="1"/>
            <a:r>
              <a:rPr lang="en-US" dirty="0"/>
              <a:t>AI model demo visualize (</a:t>
            </a:r>
            <a:r>
              <a:rPr lang="en-US" dirty="0" err="1"/>
              <a:t>Gradio</a:t>
            </a:r>
            <a:r>
              <a:rPr lang="en-US" dirty="0"/>
              <a:t>/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245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641570-BF04-778E-9F1C-8410E04D5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8876"/>
              </p:ext>
            </p:extLst>
          </p:nvPr>
        </p:nvGraphicFramePr>
        <p:xfrm>
          <a:off x="2123989" y="1848407"/>
          <a:ext cx="759974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121">
                  <a:extLst>
                    <a:ext uri="{9D8B030D-6E8A-4147-A177-3AD203B41FA5}">
                      <a16:colId xmlns:a16="http://schemas.microsoft.com/office/drawing/2014/main" val="1957164969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4266563856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913846268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1229896741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33059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Sentence_id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POS_Tag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Crime_Data</a:t>
                      </a:r>
                      <a:r>
                        <a:rPr lang="en-US" dirty="0"/>
                        <a:t> sentence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 text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Named</a:t>
                      </a:r>
                    </a:p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49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E10DB5-7BD4-0DFE-B8A4-5FD5D25D00C9}"/>
              </a:ext>
            </a:extLst>
          </p:cNvPr>
          <p:cNvSpPr txBox="1"/>
          <p:nvPr/>
        </p:nvSpPr>
        <p:spPr>
          <a:xfrm>
            <a:off x="8311977" y="3377514"/>
            <a:ext cx="1491049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N:Name</a:t>
            </a:r>
          </a:p>
          <a:p>
            <a:r>
              <a:rPr lang="en-US" dirty="0"/>
              <a:t>M:Numeric</a:t>
            </a:r>
          </a:p>
          <a:p>
            <a:r>
              <a:rPr lang="en-US" dirty="0" err="1"/>
              <a:t>Other:Other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C11DC44-3BD8-AD2B-EDC6-26926A8855B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8668663" y="2988674"/>
            <a:ext cx="518187" cy="2594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6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0B18-9831-ECE5-EF17-6CBEC90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Transformer [</a:t>
            </a:r>
            <a:r>
              <a:rPr lang="en-US" dirty="0" err="1"/>
              <a:t>Keras</a:t>
            </a:r>
            <a:r>
              <a:rPr lang="en-US" dirty="0"/>
              <a:t> example]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4D0F-D490-84B3-5684-15181AE9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39962"/>
            <a:ext cx="5324475" cy="403225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DatasetDict</a:t>
            </a:r>
            <a:r>
              <a:rPr lang="en-US" dirty="0">
                <a:solidFill>
                  <a:schemeClr val="bg1"/>
                </a:solidFill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train: Dataset({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features: ['id', 'tokens', '</a:t>
            </a:r>
            <a:r>
              <a:rPr lang="en-US" dirty="0" err="1">
                <a:solidFill>
                  <a:schemeClr val="bg1"/>
                </a:solidFill>
              </a:rPr>
              <a:t>pos_tags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chunk_tags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ner_tags</a:t>
            </a:r>
            <a:r>
              <a:rPr lang="en-US" dirty="0">
                <a:solidFill>
                  <a:schemeClr val="bg1"/>
                </a:solidFill>
              </a:rPr>
              <a:t>'],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num_rows</a:t>
            </a:r>
            <a:r>
              <a:rPr lang="en-US" dirty="0">
                <a:solidFill>
                  <a:schemeClr val="bg1"/>
                </a:solidFill>
              </a:rPr>
              <a:t>: 14041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validation: Dataset({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features: ['id', 'tokens', '</a:t>
            </a:r>
            <a:r>
              <a:rPr lang="en-US" dirty="0" err="1">
                <a:solidFill>
                  <a:schemeClr val="bg1"/>
                </a:solidFill>
              </a:rPr>
              <a:t>pos_tags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chunk_tags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ner_tags</a:t>
            </a:r>
            <a:r>
              <a:rPr lang="en-US" dirty="0">
                <a:solidFill>
                  <a:schemeClr val="bg1"/>
                </a:solidFill>
              </a:rPr>
              <a:t>'],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num_rows</a:t>
            </a:r>
            <a:r>
              <a:rPr lang="en-US" dirty="0">
                <a:solidFill>
                  <a:schemeClr val="bg1"/>
                </a:solidFill>
              </a:rPr>
              <a:t>: 3250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test: Dataset({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features: ['id', 'tokens', '</a:t>
            </a:r>
            <a:r>
              <a:rPr lang="en-US" dirty="0" err="1">
                <a:solidFill>
                  <a:schemeClr val="bg1"/>
                </a:solidFill>
              </a:rPr>
              <a:t>pos_tags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chunk_tags</a:t>
            </a:r>
            <a:r>
              <a:rPr lang="en-US" dirty="0">
                <a:solidFill>
                  <a:schemeClr val="bg1"/>
                </a:solidFill>
              </a:rPr>
              <a:t>', '</a:t>
            </a:r>
            <a:r>
              <a:rPr lang="en-US" dirty="0" err="1">
                <a:solidFill>
                  <a:schemeClr val="bg1"/>
                </a:solidFill>
              </a:rPr>
              <a:t>ner_tags</a:t>
            </a:r>
            <a:r>
              <a:rPr lang="en-US" dirty="0">
                <a:solidFill>
                  <a:schemeClr val="bg1"/>
                </a:solidFill>
              </a:rPr>
              <a:t>'],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num_rows</a:t>
            </a:r>
            <a:r>
              <a:rPr lang="en-US" dirty="0">
                <a:solidFill>
                  <a:schemeClr val="bg1"/>
                </a:solidFill>
              </a:rPr>
              <a:t>: 3453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})</a:t>
            </a:r>
          </a:p>
        </p:txBody>
      </p:sp>
      <p:pic>
        <p:nvPicPr>
          <p:cNvPr id="1027" name="Picture 3" descr="Named Entity Recognition (NER) for CoNLL dataset with Tensorflow 2.2.0 | by  Bhuvana Kundumani | Analytics Vidhya | Medium">
            <a:extLst>
              <a:ext uri="{FF2B5EF4-FFF2-40B4-BE49-F238E27FC236}">
                <a16:creationId xmlns:a16="http://schemas.microsoft.com/office/drawing/2014/main" id="{5BC75D21-357D-8CD0-DA16-36B258AE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16150"/>
            <a:ext cx="4629150" cy="2247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2ACCD-E0B5-CE83-51C0-DC574BBE185E}"/>
              </a:ext>
            </a:extLst>
          </p:cNvPr>
          <p:cNvSpPr txBox="1"/>
          <p:nvPr/>
        </p:nvSpPr>
        <p:spPr>
          <a:xfrm>
            <a:off x="1485900" y="4591050"/>
            <a:ext cx="29051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Conll_dataset</a:t>
            </a:r>
            <a:r>
              <a:rPr lang="en-US" dirty="0"/>
              <a:t> 2003</a:t>
            </a:r>
          </a:p>
        </p:txBody>
      </p:sp>
    </p:spTree>
    <p:extLst>
      <p:ext uri="{BB962C8B-B14F-4D97-AF65-F5344CB8AC3E}">
        <p14:creationId xmlns:p14="http://schemas.microsoft.com/office/powerpoint/2010/main" val="29830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04C-0A6D-4427-A64A-BFA8645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97D9-E05D-8B75-E8B6-E0F8BFE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0925"/>
          </a:xfrm>
        </p:spPr>
        <p:txBody>
          <a:bodyPr>
            <a:normAutofit/>
          </a:bodyPr>
          <a:lstStyle/>
          <a:p>
            <a:r>
              <a:rPr lang="en-US" dirty="0"/>
              <a:t>NER transformer training on [Self Label]</a:t>
            </a:r>
          </a:p>
          <a:p>
            <a:r>
              <a:rPr lang="en-US" dirty="0"/>
              <a:t>Datatype problem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F92E7-393C-0C27-78F5-3079FAAB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37" y="3196432"/>
            <a:ext cx="5614000" cy="2904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0FE44-FE68-6382-EFD5-6D054ECB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3" y="3196432"/>
            <a:ext cx="5972175" cy="29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178E-69D3-400A-170D-89566871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60A4-0E7E-135C-0653-4EEA76AF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type change from CPU to GPU (solved)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5BEB0-FBD9-DC54-3AB1-EFAB895C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140392"/>
            <a:ext cx="1154430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0658-71E4-0D62-A17B-941377C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E321-B9C1-4719-F761-D5D56FD6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由於資料大小問題，不能與</a:t>
            </a:r>
            <a:r>
              <a:rPr lang="en-US" altLang="zh-CN" dirty="0"/>
              <a:t>example</a:t>
            </a:r>
            <a:r>
              <a:rPr lang="zh-CN" altLang="en-US" dirty="0"/>
              <a:t>中訓練方法一樣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BEAF8-8E21-1A21-6D57-4D52D526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824"/>
            <a:ext cx="12192000" cy="4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8D7D21-FCDA-17F2-1C52-DCE957FB3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92367"/>
              </p:ext>
            </p:extLst>
          </p:nvPr>
        </p:nvGraphicFramePr>
        <p:xfrm>
          <a:off x="1219200" y="857807"/>
          <a:ext cx="759974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121">
                  <a:extLst>
                    <a:ext uri="{9D8B030D-6E8A-4147-A177-3AD203B41FA5}">
                      <a16:colId xmlns:a16="http://schemas.microsoft.com/office/drawing/2014/main" val="1957164969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4266563856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913846268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1229896741"/>
                    </a:ext>
                  </a:extLst>
                </a:gridCol>
                <a:gridCol w="1413906">
                  <a:extLst>
                    <a:ext uri="{9D8B030D-6E8A-4147-A177-3AD203B41FA5}">
                      <a16:colId xmlns:a16="http://schemas.microsoft.com/office/drawing/2014/main" val="333059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Sentence_id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POS_Tag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Crime_Data</a:t>
                      </a:r>
                      <a:r>
                        <a:rPr lang="en-US" dirty="0"/>
                        <a:t> sentence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 Tag text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Named</a:t>
                      </a:r>
                    </a:p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49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B2F5506-6D4A-6750-6CCF-FE9DB9E632B0}"/>
              </a:ext>
            </a:extLst>
          </p:cNvPr>
          <p:cNvSpPr/>
          <p:nvPr/>
        </p:nvSpPr>
        <p:spPr>
          <a:xfrm>
            <a:off x="1114425" y="762557"/>
            <a:ext cx="2057486" cy="1228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3A511-D2DC-B782-B6FE-F106D432F013}"/>
              </a:ext>
            </a:extLst>
          </p:cNvPr>
          <p:cNvSpPr txBox="1"/>
          <p:nvPr/>
        </p:nvSpPr>
        <p:spPr>
          <a:xfrm>
            <a:off x="1038224" y="2790825"/>
            <a:ext cx="6315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問題：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extract id</a:t>
            </a:r>
            <a:r>
              <a:rPr lang="zh-CN" altLang="en-US" dirty="0"/>
              <a:t>作爲一組資料集的方式會導致資料維度太大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解決方法：</a:t>
            </a:r>
            <a:endParaRPr lang="en-US" altLang="zh-CN" dirty="0"/>
          </a:p>
          <a:p>
            <a:r>
              <a:rPr lang="en-US" altLang="zh-CN" dirty="0"/>
              <a:t>1.    </a:t>
            </a:r>
            <a:r>
              <a:rPr lang="zh-CN" altLang="en-US" dirty="0"/>
              <a:t>降低</a:t>
            </a:r>
            <a:r>
              <a:rPr lang="en-US" altLang="zh-CN" dirty="0"/>
              <a:t>batch size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再從</a:t>
            </a:r>
            <a:r>
              <a:rPr lang="en-US" altLang="zh-CN" dirty="0"/>
              <a:t>extract</a:t>
            </a:r>
            <a:r>
              <a:rPr lang="zh-CN" altLang="en-US" dirty="0"/>
              <a:t>去提取更短的句子（人工判斷）</a:t>
            </a:r>
            <a:endParaRPr lang="en-US" altLang="zh-CN" dirty="0"/>
          </a:p>
          <a:p>
            <a:r>
              <a:rPr lang="en-US" altLang="zh-CN" dirty="0"/>
              <a:t>3.  </a:t>
            </a:r>
            <a:r>
              <a:rPr lang="zh-CN" altLang="en-US" dirty="0"/>
              <a:t>將</a:t>
            </a:r>
            <a:r>
              <a:rPr lang="en-US" altLang="zh-CN" dirty="0"/>
              <a:t>extract</a:t>
            </a:r>
            <a:r>
              <a:rPr lang="zh-CN" altLang="en-US" dirty="0"/>
              <a:t>拆分成詞，一個</a:t>
            </a:r>
            <a:r>
              <a:rPr lang="en-US" altLang="zh-CN" dirty="0"/>
              <a:t>token</a:t>
            </a:r>
            <a:r>
              <a:rPr lang="zh-CN" altLang="en-US" dirty="0"/>
              <a:t>一個</a:t>
            </a:r>
            <a:r>
              <a:rPr lang="en-US" altLang="zh-CN" dirty="0"/>
              <a:t>token</a:t>
            </a:r>
            <a:r>
              <a:rPr lang="zh-CN" altLang="en-US" dirty="0"/>
              <a:t>去訓練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AD0F-3FAF-43BE-7A64-D8625C1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3DD6-176F-92BC-53AE-8830CEA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CED76-E26A-7D99-977D-9903C102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651"/>
            <a:ext cx="10255045" cy="49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715</Words>
  <Application>Microsoft Office PowerPoint</Application>
  <PresentationFormat>Widescreen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Week 5</vt:lpstr>
      <vt:lpstr>Homework</vt:lpstr>
      <vt:lpstr>PowerPoint Presentation</vt:lpstr>
      <vt:lpstr>NER Transformer [Keras example]</vt:lpstr>
      <vt:lpstr>Experiment 1</vt:lpstr>
      <vt:lpstr>PowerPoint Presentation</vt:lpstr>
      <vt:lpstr>PowerPoint Presentation</vt:lpstr>
      <vt:lpstr>PowerPoint Presentation</vt:lpstr>
      <vt:lpstr>Gradio</vt:lpstr>
      <vt:lpstr>Combine ner model and gradio</vt:lpstr>
      <vt:lpstr>Download the model and dependencies</vt:lpstr>
      <vt:lpstr>Set a customize input</vt:lpstr>
      <vt:lpstr>Gradio with NER model</vt:lpstr>
      <vt:lpstr>Gradio 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YinJie Foo</dc:creator>
  <cp:lastModifiedBy>YinJie Foo</cp:lastModifiedBy>
  <cp:revision>10</cp:revision>
  <dcterms:created xsi:type="dcterms:W3CDTF">2024-03-14T01:27:48Z</dcterms:created>
  <dcterms:modified xsi:type="dcterms:W3CDTF">2024-03-21T08:44:06Z</dcterms:modified>
</cp:coreProperties>
</file>