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5E00F-90B7-480C-99DD-E1BC345FFFB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B27F-29C1-45C1-88AE-11B7054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5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3B27F-29C1-45C1-88AE-11B70543D8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https://medium.com/google-developer-experts/building-a-flask-app-using-docker-and-deploy-to-google-cloud-run-8f311ad36040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3B27F-29C1-45C1-88AE-11B70543D8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8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1F19-616E-BE06-F7B3-E161192F6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AFA06-AD38-86AB-423C-9ADA6652C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85E4B-AAB2-86F7-572C-B732F1B7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BB4-3ACF-41CF-8B06-A146452FEDA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C412-7CD7-7703-A069-BA5E47D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DBE0-593B-3DB2-10AF-7CE270A4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4508-483C-422A-91B9-9E33EC62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9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6C43-BA90-B6C2-076C-B6B42563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08D06-E14A-1118-62C1-7AE8F987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40F2A-0EEF-BA3C-02CD-B3865B1F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BB4-3ACF-41CF-8B06-A146452FEDA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F6FD5-18AC-B1FB-8450-072B8596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0451-0F83-DFD2-0FA8-07E260D9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4508-483C-422A-91B9-9E33EC62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4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0D3B5-8498-A993-45F9-B05D39915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7D675-3444-3169-73A4-2AD36C9D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D277-E183-BF34-197F-A84341A9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BB4-3ACF-41CF-8B06-A146452FEDA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0876-9E0F-776A-8612-C5B1DCFC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4F09-CCD2-F298-27FB-E967AEE0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4508-483C-422A-91B9-9E33EC62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D3E2-6124-C08B-E6BA-2218E809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60E0-A8EB-AFAE-F813-C4DF26249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6027-B451-8AA4-2E77-1BF89801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BB4-3ACF-41CF-8B06-A146452FEDA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489B-4F9B-E7F9-521E-6734F9A7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D573-B5B2-0799-5F54-52E79923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4508-483C-422A-91B9-9E33EC62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0EB-583E-654C-2176-9FC1CCD7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735-C1DF-97BD-C57F-4F3C257D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A31C-C6F4-19C8-09F0-2D9A4CCA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BB4-3ACF-41CF-8B06-A146452FEDA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2D2A-EBFB-6FEF-E055-CECB5BE0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615F7-B3E6-1116-129B-FFAF4B43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4508-483C-422A-91B9-9E33EC62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FA7D-535E-D6E6-3E45-00D1AB48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383D-81B3-53EF-A6D9-AE8CD0401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49E78-D6E5-36A6-59BB-922518808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B2511-900A-4DF5-545E-041B349E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BB4-3ACF-41CF-8B06-A146452FEDA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3D43A-FE32-31C7-7539-1D016145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49428-FD0F-187D-A225-DC8AD710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4508-483C-422A-91B9-9E33EC62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1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5EC2-28CA-8ED8-365E-59679384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497C-E396-A5AE-4767-94CF6CBD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16EC5-D460-57B2-6ADA-98065C775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951E4-C428-9D86-A993-D87074506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BF74-83EA-A7AE-3337-42C4FCDEE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5CECD-4959-8079-3E61-2A73EA2F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BB4-3ACF-41CF-8B06-A146452FEDA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363FB-44FA-0D2D-F0FA-703B2185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F77A3-2B29-300A-7FBA-291E4BE5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4508-483C-422A-91B9-9E33EC62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2411-9B52-ADFB-7E35-874B079F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1BBCF-2E28-0286-C039-2FBB92A4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BB4-3ACF-41CF-8B06-A146452FEDA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42BF9-D076-94A1-1474-320D150B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92251-595B-3FA7-B7AB-472486EB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4508-483C-422A-91B9-9E33EC62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22C68-27EB-C325-8650-C595B339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BB4-3ACF-41CF-8B06-A146452FEDA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08629-CCFB-7108-835D-8EEA75FA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C9F39-E7CB-A113-0997-0D4A3031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4508-483C-422A-91B9-9E33EC62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3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F929-2A73-13D7-E1D7-1089FFB2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ED10-F9E5-5A40-60EA-F8671180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A52A8-5FB6-710A-F3F4-993384EA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D8895-E97F-868A-F1AA-F2F9BAB8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BB4-3ACF-41CF-8B06-A146452FEDA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7BB83-3181-04E6-F9E6-47A9D2E4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053C-8459-CD2F-0A34-D742C43D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4508-483C-422A-91B9-9E33EC62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9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A47C-68CC-34A5-A703-F9D6282D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D01D2-E334-98D5-00BF-8B4488AF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4CFE7-EE4E-B2FA-5A61-4AD952729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8BAF0-721D-1CC2-0E32-C66977BC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BB4-3ACF-41CF-8B06-A146452FEDA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5034-15D7-999B-AF32-59B3C5CD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13347-ADA2-58DB-7EBB-F9BBB9BD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4508-483C-422A-91B9-9E33EC62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44258-75A6-8876-AEEE-0617A65F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FB2E-5B69-520A-1F81-6BAFD50A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4EDB-564B-85AE-908D-E489A8284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02BB4-3ACF-41CF-8B06-A146452FEDA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1E95-52B0-03C9-DCDF-8CAA447CF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28FA0-D85A-0404-A0EB-EA4182BF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E4508-483C-422A-91B9-9E33EC62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rtificialis/building-and-pushing-docker-images-to-google-cloud-platform-eef77d9c336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conll200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51EC-8DFB-ECAE-E136-6BB0D30D9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46EDA-BF0B-FCEB-546C-6AC1C0B4B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71870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7BA4-3500-F7C6-0A88-79B578C2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A548-0F81-6AD4-3823-1B230134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Deploy the </a:t>
            </a:r>
            <a:r>
              <a:rPr lang="en-US" dirty="0" err="1"/>
              <a:t>api</a:t>
            </a:r>
            <a:r>
              <a:rPr lang="en-US" dirty="0"/>
              <a:t> (demo) using web</a:t>
            </a:r>
          </a:p>
          <a:p>
            <a:pPr lvl="1"/>
            <a:r>
              <a:rPr lang="en-US" dirty="0"/>
              <a:t>In docker</a:t>
            </a:r>
          </a:p>
          <a:p>
            <a:pPr lvl="1"/>
            <a:r>
              <a:rPr lang="en-US" dirty="0"/>
              <a:t>Localhost &amp; </a:t>
            </a:r>
            <a:r>
              <a:rPr lang="en-US" dirty="0" err="1"/>
              <a:t>gcp</a:t>
            </a:r>
            <a:r>
              <a:rPr lang="en-US" dirty="0"/>
              <a:t> &amp; </a:t>
            </a:r>
            <a:r>
              <a:rPr lang="en-US" dirty="0" err="1"/>
              <a:t>aws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 Study NER transformer</a:t>
            </a:r>
          </a:p>
          <a:p>
            <a:pPr lvl="1"/>
            <a:r>
              <a:rPr lang="en-US" dirty="0"/>
              <a:t>Run code and understand it</a:t>
            </a:r>
          </a:p>
        </p:txBody>
      </p:sp>
    </p:spTree>
    <p:extLst>
      <p:ext uri="{BB962C8B-B14F-4D97-AF65-F5344CB8AC3E}">
        <p14:creationId xmlns:p14="http://schemas.microsoft.com/office/powerpoint/2010/main" val="185331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ask Download for Free - 2024 Latest Version">
            <a:extLst>
              <a:ext uri="{FF2B5EF4-FFF2-40B4-BE49-F238E27FC236}">
                <a16:creationId xmlns:a16="http://schemas.microsoft.com/office/drawing/2014/main" id="{BB66FEA4-9BE6-0D0D-A101-C26A695D4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50" y="1405781"/>
            <a:ext cx="2988392" cy="29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thesea">
            <a:extLst>
              <a:ext uri="{FF2B5EF4-FFF2-40B4-BE49-F238E27FC236}">
                <a16:creationId xmlns:a16="http://schemas.microsoft.com/office/drawing/2014/main" id="{E8F370BD-3FC6-FD9F-A41D-49223E1F2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96" y="3958023"/>
            <a:ext cx="34671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9514F9-989B-BF77-5820-FCE18A22CAE9}"/>
              </a:ext>
            </a:extLst>
          </p:cNvPr>
          <p:cNvSpPr/>
          <p:nvPr/>
        </p:nvSpPr>
        <p:spPr>
          <a:xfrm>
            <a:off x="1426723" y="1713470"/>
            <a:ext cx="4406446" cy="43192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5529DBE3-7108-AB21-429E-E4D41F476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5" b="20338"/>
          <a:stretch/>
        </p:blipFill>
        <p:spPr bwMode="auto">
          <a:xfrm>
            <a:off x="2201196" y="620512"/>
            <a:ext cx="2857500" cy="93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loud Platform Tutorial: From Zero to Hero with GCP">
            <a:extLst>
              <a:ext uri="{FF2B5EF4-FFF2-40B4-BE49-F238E27FC236}">
                <a16:creationId xmlns:a16="http://schemas.microsoft.com/office/drawing/2014/main" id="{46A39735-3E4D-2B1E-3664-6C2148579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359" y="1401497"/>
            <a:ext cx="2857500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Web Services - Wikipedia">
            <a:extLst>
              <a:ext uri="{FF2B5EF4-FFF2-40B4-BE49-F238E27FC236}">
                <a16:creationId xmlns:a16="http://schemas.microsoft.com/office/drawing/2014/main" id="{C98D8134-1477-14EA-61A2-47F04D59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86" y="4118623"/>
            <a:ext cx="1399636" cy="83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9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C32C2B-ADB4-0B15-DBFA-ECAD846B1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7" y="1748480"/>
            <a:ext cx="5208374" cy="1851455"/>
          </a:xfrm>
        </p:spPr>
        <p:txBody>
          <a:bodyPr/>
          <a:lstStyle/>
          <a:p>
            <a:r>
              <a:rPr lang="en-US" dirty="0"/>
              <a:t>Input – Sentence</a:t>
            </a:r>
          </a:p>
          <a:p>
            <a:r>
              <a:rPr lang="en-US" dirty="0"/>
              <a:t>Output – Name, Birthdate</a:t>
            </a:r>
          </a:p>
          <a:p>
            <a:r>
              <a:rPr lang="en-US" dirty="0"/>
              <a:t>Method: Regular Expression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A8428F-9340-41FA-9706-090BC3DADCA0}"/>
              </a:ext>
            </a:extLst>
          </p:cNvPr>
          <p:cNvSpPr txBox="1"/>
          <p:nvPr/>
        </p:nvSpPr>
        <p:spPr>
          <a:xfrm>
            <a:off x="846438" y="3800270"/>
            <a:ext cx="311390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Python-docker</a:t>
            </a:r>
          </a:p>
          <a:p>
            <a:r>
              <a:rPr lang="en-US" dirty="0"/>
              <a:t>|---template</a:t>
            </a:r>
          </a:p>
          <a:p>
            <a:r>
              <a:rPr lang="en-US" dirty="0"/>
              <a:t>      |---index.html</a:t>
            </a:r>
          </a:p>
          <a:p>
            <a:r>
              <a:rPr lang="en-US" dirty="0"/>
              <a:t>      |---extract.html</a:t>
            </a:r>
          </a:p>
          <a:p>
            <a:r>
              <a:rPr lang="en-US" dirty="0"/>
              <a:t>|---app.py</a:t>
            </a:r>
          </a:p>
          <a:p>
            <a:r>
              <a:rPr lang="en-US" dirty="0"/>
              <a:t>|---name_info_identify.py</a:t>
            </a:r>
          </a:p>
          <a:p>
            <a:r>
              <a:rPr lang="en-US" dirty="0"/>
              <a:t>|---requirement.txt</a:t>
            </a:r>
          </a:p>
          <a:p>
            <a:r>
              <a:rPr lang="en-US" dirty="0"/>
              <a:t>|---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2F8F0-A6EA-9CB9-92E8-43C890717E2F}"/>
              </a:ext>
            </a:extLst>
          </p:cNvPr>
          <p:cNvSpPr txBox="1"/>
          <p:nvPr/>
        </p:nvSpPr>
        <p:spPr>
          <a:xfrm>
            <a:off x="729047" y="840259"/>
            <a:ext cx="5535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Structure of API (demo)</a:t>
            </a:r>
          </a:p>
        </p:txBody>
      </p:sp>
    </p:spTree>
    <p:extLst>
      <p:ext uri="{BB962C8B-B14F-4D97-AF65-F5344CB8AC3E}">
        <p14:creationId xmlns:p14="http://schemas.microsoft.com/office/powerpoint/2010/main" val="295028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E0CB-C5D2-A7D2-F3AF-AC0FFF26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96D8-23E3-4945-CC50-090979BB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Obstacle:</a:t>
            </a:r>
          </a:p>
          <a:p>
            <a:pPr lvl="1"/>
            <a:r>
              <a:rPr lang="en-US" dirty="0"/>
              <a:t>Docker is running, but cannot access from web page</a:t>
            </a:r>
          </a:p>
          <a:p>
            <a:r>
              <a:rPr lang="en-US" dirty="0"/>
              <a:t>Method to solve:</a:t>
            </a:r>
          </a:p>
          <a:p>
            <a:pPr lvl="1"/>
            <a:r>
              <a:rPr lang="en-US" dirty="0"/>
              <a:t>Change the port </a:t>
            </a:r>
          </a:p>
          <a:p>
            <a:pPr lvl="1"/>
            <a:r>
              <a:rPr lang="en-US" dirty="0"/>
              <a:t>Add a host configuration in app.py</a:t>
            </a:r>
          </a:p>
          <a:p>
            <a:pPr lvl="2"/>
            <a:r>
              <a:rPr lang="en-US" dirty="0"/>
              <a:t>Reference: https://forums.docker.com/t/docker-is-running-but-i-cannot-access-localhost-flask-application/82193</a:t>
            </a:r>
          </a:p>
        </p:txBody>
      </p:sp>
    </p:spTree>
    <p:extLst>
      <p:ext uri="{BB962C8B-B14F-4D97-AF65-F5344CB8AC3E}">
        <p14:creationId xmlns:p14="http://schemas.microsoft.com/office/powerpoint/2010/main" val="299157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C972-5C47-0026-94F7-82C72564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docker on GCP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928559-5DFF-830B-3739-1F53EF28D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05" y="1612170"/>
            <a:ext cx="8305506" cy="363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27E148-70E0-755C-1E03-1D707C9CD3EB}"/>
              </a:ext>
            </a:extLst>
          </p:cNvPr>
          <p:cNvSpPr txBox="1"/>
          <p:nvPr/>
        </p:nvSpPr>
        <p:spPr>
          <a:xfrm>
            <a:off x="838200" y="5754210"/>
            <a:ext cx="10898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Reference:</a:t>
            </a:r>
          </a:p>
          <a:p>
            <a:pPr marL="342900" indent="-342900">
              <a:buAutoNum type="arabicPeriod"/>
            </a:pPr>
            <a:r>
              <a:rPr lang="en-US" sz="1400" dirty="0">
                <a:hlinkClick r:id="rId4"/>
              </a:rPr>
              <a:t>https://medium.com/artificialis/building-and-pushing-docker-images-to-google-cloud-platform-eef77d9c3361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https://docs.docker.com/engine/install/ubuntu/?source=post_page-----eef77d9c3361--------------------------------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4557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57FA7-58BF-4D10-6B88-408F654B356E}"/>
              </a:ext>
            </a:extLst>
          </p:cNvPr>
          <p:cNvSpPr txBox="1"/>
          <p:nvPr/>
        </p:nvSpPr>
        <p:spPr>
          <a:xfrm>
            <a:off x="955589" y="1112109"/>
            <a:ext cx="464614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# Use an official Python runtime as a parent image</a:t>
            </a:r>
          </a:p>
          <a:p>
            <a:r>
              <a:rPr lang="en-US" sz="1400" dirty="0"/>
              <a:t>FROM python:3.9-slim</a:t>
            </a:r>
          </a:p>
          <a:p>
            <a:endParaRPr lang="en-US" sz="1400" dirty="0"/>
          </a:p>
          <a:p>
            <a:r>
              <a:rPr lang="en-US" sz="1400" dirty="0"/>
              <a:t># Set the working directory in the container</a:t>
            </a:r>
          </a:p>
          <a:p>
            <a:r>
              <a:rPr lang="en-US" sz="1400" dirty="0"/>
              <a:t>WORKDIR /app</a:t>
            </a:r>
          </a:p>
          <a:p>
            <a:endParaRPr lang="en-US" sz="1400" dirty="0"/>
          </a:p>
          <a:p>
            <a:r>
              <a:rPr lang="en-US" sz="1400" dirty="0"/>
              <a:t># Copy the current directory contents into the container at /app</a:t>
            </a:r>
          </a:p>
          <a:p>
            <a:r>
              <a:rPr lang="en-US" sz="1400" dirty="0"/>
              <a:t>COPY . /app</a:t>
            </a:r>
          </a:p>
          <a:p>
            <a:endParaRPr lang="en-US" sz="1400" dirty="0"/>
          </a:p>
          <a:p>
            <a:r>
              <a:rPr lang="en-US" sz="1400" dirty="0"/>
              <a:t># Install any needed packages specified in requirements.txt</a:t>
            </a:r>
          </a:p>
          <a:p>
            <a:r>
              <a:rPr lang="en-US" sz="1400" dirty="0"/>
              <a:t>RUN pip install --no-cache-</a:t>
            </a:r>
            <a:r>
              <a:rPr lang="en-US" sz="1400" dirty="0" err="1"/>
              <a:t>dir</a:t>
            </a:r>
            <a:r>
              <a:rPr lang="en-US" sz="1400" dirty="0"/>
              <a:t> -r requirements.txt</a:t>
            </a:r>
          </a:p>
          <a:p>
            <a:endParaRPr lang="en-US" sz="1400" dirty="0"/>
          </a:p>
          <a:p>
            <a:r>
              <a:rPr lang="en-US" sz="1400" dirty="0"/>
              <a:t># Make port 5000 available to the world outside this container</a:t>
            </a:r>
          </a:p>
          <a:p>
            <a:r>
              <a:rPr lang="en-US" sz="1400" dirty="0"/>
              <a:t>EXPOSE 5000</a:t>
            </a:r>
          </a:p>
          <a:p>
            <a:endParaRPr lang="en-US" sz="1400" dirty="0"/>
          </a:p>
          <a:p>
            <a:r>
              <a:rPr lang="en-US" sz="1400" dirty="0"/>
              <a:t># Define environment variable</a:t>
            </a:r>
          </a:p>
          <a:p>
            <a:r>
              <a:rPr lang="en-US" sz="1400" dirty="0"/>
              <a:t>ENV NAME World</a:t>
            </a:r>
          </a:p>
          <a:p>
            <a:endParaRPr lang="en-US" sz="1400" dirty="0"/>
          </a:p>
          <a:p>
            <a:r>
              <a:rPr lang="en-US" sz="1400" dirty="0"/>
              <a:t># Run app.py when the container launches</a:t>
            </a:r>
          </a:p>
          <a:p>
            <a:r>
              <a:rPr lang="en-US" sz="1400" dirty="0"/>
              <a:t>ENTRYPOINT [ "python" ]</a:t>
            </a:r>
          </a:p>
          <a:p>
            <a:r>
              <a:rPr lang="en-US" sz="1400" dirty="0"/>
              <a:t>CMD [ "app.py"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7656F-55AC-0E6C-7667-5143746310AF}"/>
              </a:ext>
            </a:extLst>
          </p:cNvPr>
          <p:cNvSpPr txBox="1"/>
          <p:nvPr/>
        </p:nvSpPr>
        <p:spPr>
          <a:xfrm>
            <a:off x="6240162" y="1449859"/>
            <a:ext cx="536695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steps:</a:t>
            </a:r>
          </a:p>
          <a:p>
            <a:r>
              <a:rPr lang="en-US" sz="1400" dirty="0"/>
              <a:t>  - name: 'gcr.io/cloud-builders/docker'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args</a:t>
            </a:r>
            <a:r>
              <a:rPr lang="en-US" sz="1400" dirty="0"/>
              <a:t>: ['build', '-t', 'gcr.io/intern-project-415606/python-docker', '.']</a:t>
            </a:r>
          </a:p>
          <a:p>
            <a:r>
              <a:rPr lang="en-US" sz="1400" dirty="0"/>
              <a:t>  - name: 'gcr.io/cloud-builders/docker'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args</a:t>
            </a:r>
            <a:r>
              <a:rPr lang="en-US" sz="1400" dirty="0"/>
              <a:t>: ['push', 'gcr.io/intern-project-415606/python-docker']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2DB4B-4FEF-90B6-7783-E3FB572F9644}"/>
              </a:ext>
            </a:extLst>
          </p:cNvPr>
          <p:cNvSpPr txBox="1"/>
          <p:nvPr/>
        </p:nvSpPr>
        <p:spPr>
          <a:xfrm>
            <a:off x="6444048" y="999526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Cloudbuild.yaml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E590F-F8C4-B79D-09E9-F8987CEACF41}"/>
              </a:ext>
            </a:extLst>
          </p:cNvPr>
          <p:cNvSpPr txBox="1"/>
          <p:nvPr/>
        </p:nvSpPr>
        <p:spPr>
          <a:xfrm>
            <a:off x="1165654" y="745524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4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6ECF-583C-7440-6D98-146B6D0B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658C-17C0-399C-D4C9-AC628455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https://huggingface.co/datasets/conll2003</a:t>
            </a:r>
            <a:endParaRPr lang="en-US" dirty="0"/>
          </a:p>
          <a:p>
            <a:r>
              <a:rPr lang="en-US" dirty="0"/>
              <a:t>https://en.wikipedia.org/wiki/Inside%E2%80%93outside%E2%80%93beginning_(tagging)</a:t>
            </a:r>
          </a:p>
          <a:p>
            <a:r>
              <a:rPr lang="en-US" dirty="0"/>
              <a:t>NER -&gt; NER?</a:t>
            </a:r>
          </a:p>
        </p:txBody>
      </p:sp>
    </p:spTree>
    <p:extLst>
      <p:ext uri="{BB962C8B-B14F-4D97-AF65-F5344CB8AC3E}">
        <p14:creationId xmlns:p14="http://schemas.microsoft.com/office/powerpoint/2010/main" val="330738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369</Words>
  <Application>Microsoft Office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Week 4</vt:lpstr>
      <vt:lpstr>Homework</vt:lpstr>
      <vt:lpstr>PowerPoint Presentation</vt:lpstr>
      <vt:lpstr>PowerPoint Presentation</vt:lpstr>
      <vt:lpstr>Localhost</vt:lpstr>
      <vt:lpstr>Setup docker on GCP</vt:lpstr>
      <vt:lpstr>PowerPoint Presentation</vt:lpstr>
      <vt:lpstr>NER transformer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YinJie Foo</dc:creator>
  <cp:lastModifiedBy>YinJie Foo</cp:lastModifiedBy>
  <cp:revision>5</cp:revision>
  <dcterms:created xsi:type="dcterms:W3CDTF">2024-03-12T05:42:59Z</dcterms:created>
  <dcterms:modified xsi:type="dcterms:W3CDTF">2024-03-13T07:25:34Z</dcterms:modified>
</cp:coreProperties>
</file>