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C368-FDFD-3640-E1F0-E61B361F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DF9CC-728B-79F9-A842-6BD32150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B4E-F244-94BD-B6E4-6ECC233E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4C4F-B715-94E8-E1B5-C578D385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A513-506C-71B1-C22C-C4C086B2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7137-10B1-AD2A-67F0-9259D627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0193-09F8-E3BD-0DF0-CB0BC0AA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EEF2-D809-C9F6-1AD8-1D57C269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C1ED-395D-6809-5850-2B0917F6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EE81-4E28-E244-EE08-5EC7E0E6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669A8-11B4-D412-A264-96184227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9BB6-EFF4-0390-B72B-9A3D1CDB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D0A3-EB03-7CE7-29AC-968CC0DE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95CF-266E-5E7A-3509-0CB18969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5746-9B5C-42E2-FCB2-D9F86316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87A3-0B0D-DD7A-6AA8-2EA4D6E3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BA9-6D67-B0B8-0247-5F977464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93C2-575C-2F90-A4E3-8A3353D2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09E5-F4E3-5C28-4AEC-D9605A0C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8E6A-12ED-9D93-F7BE-179AD94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EE98-AB6B-90FD-51C8-87EAB57B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1D39-6879-5599-ADBC-3F28D5A0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3479-738F-8DE5-9B5F-03C00070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DFA1-E7F7-4FB1-9F64-2AB7F1D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3317-97DE-E417-7A63-943F28CF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7AE7-2229-4891-E586-5E4503DF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3FB6-5045-B7EE-447D-BBF17828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529B-A362-D12A-57BD-EFF2FDFD3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A25BF-7FDC-AB6B-1A62-C6745308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4535A-0111-3DF5-0C3D-A4A93A4A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9F51-7930-06F1-C844-82367CB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CC8E-D5A8-4251-BF27-108392EC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548A-EEAA-7A87-C58B-4A98264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C11B5-07A8-AC94-CE96-F9244601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35426-CB4D-41CA-2688-9A7D3F928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1915A-8DF2-D6F5-698B-3537B1BCA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9B47F-ED65-FEE6-4FAA-4C14E7A1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70E7E-65C3-EF06-FF87-DBCADF94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3F7BF-CAE5-BE66-4619-DBB0CDE1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55B-1720-1ABF-5D59-1CD28433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DE57-C9F3-C427-E773-7270609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819F-9B0C-9506-1319-CB7F32E5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E4009-C6E8-6BF8-6611-D0CDF287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0638E-6C25-4E5F-0214-B16E97A4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A61D9-18C1-3C9E-DFBF-5A5FF3C4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054AE-0094-B659-A7F4-3EB829A4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CE3D-D6F3-CCAA-F29F-18C1DA71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88B-8F7E-D44E-ADF5-23DD981D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4C10A-F678-2634-5D8F-764A20F9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07DA-D9D3-7106-7754-92AD781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56BA-AB9D-1F68-20F2-3F786DC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CBD8-61ED-EFEC-2CD4-F68E49AA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7AE-A33E-73C6-94AC-1F6B4206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44E80-CAA8-A5B0-E3E1-14BF9110A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D4344-B765-A6D9-ABC1-24BD6797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9EBB7-3C09-B089-CE72-09EA3A0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BBB70-FDF2-4545-328E-BE3806C9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7DF48-4881-C288-A14C-C23A37A6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B55F8-B81F-7A60-B6AB-893106F7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F7A2-E749-5774-4147-70E142C9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3579-E7AF-845B-C0E6-4C88E161F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27A71-0B54-4DC5-8D3B-96F8935D4E6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64F9-B983-7CC4-234D-20408FF1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C60D-C09C-84AF-6B6F-FEE92D8A5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73AA1-7076-4E79-8A6F-7F82819A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6B8A-4186-DC54-6FA0-C444D8ABC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D3DD2-96B4-32F7-8711-4D6421BA0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16159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52A-4CE2-DBE4-BE7F-49D6DD59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83D0-DB45-83F5-FE62-FCB2CAAD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Modify the </a:t>
            </a:r>
            <a:r>
              <a:rPr lang="en-US" dirty="0" err="1"/>
              <a:t>bigquery</a:t>
            </a:r>
            <a:r>
              <a:rPr lang="en-US" dirty="0"/>
              <a:t> table</a:t>
            </a:r>
          </a:p>
          <a:p>
            <a:r>
              <a:rPr lang="en-US" dirty="0"/>
              <a:t>2. Web Application for </a:t>
            </a:r>
            <a:r>
              <a:rPr lang="en-US" dirty="0" err="1"/>
              <a:t>MLops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264-B9BF-E7AE-10C2-BBDCA5F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</a:t>
            </a:r>
            <a:r>
              <a:rPr lang="en-US" dirty="0" err="1"/>
              <a:t>BigQuery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879-D279-EF1A-5BC8-A3B0794E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</a:t>
            </a:r>
            <a:r>
              <a:rPr lang="en-US" dirty="0" err="1"/>
              <a:t>inbalance</a:t>
            </a:r>
            <a:r>
              <a:rPr lang="en-US" dirty="0"/>
              <a:t> of label in dataset</a:t>
            </a:r>
          </a:p>
          <a:p>
            <a:pPr lvl="1"/>
            <a:r>
              <a:rPr lang="en-US" dirty="0"/>
              <a:t>[N, M, other] other too many!!!!!</a:t>
            </a:r>
          </a:p>
          <a:p>
            <a:r>
              <a:rPr lang="en-US" dirty="0"/>
              <a:t>Replace other if </a:t>
            </a:r>
            <a:r>
              <a:rPr lang="en-US" dirty="0" err="1"/>
              <a:t>ner_tag</a:t>
            </a:r>
            <a:r>
              <a:rPr lang="en-US" dirty="0"/>
              <a:t> is “B-PER” or “I-PER”</a:t>
            </a:r>
          </a:p>
          <a:p>
            <a:pPr lvl="1"/>
            <a:r>
              <a:rPr lang="en-US" dirty="0"/>
              <a:t>Why? Increase the possibility of name being detect</a:t>
            </a:r>
          </a:p>
          <a:p>
            <a:pPr lvl="1"/>
            <a:endParaRPr lang="en-US" dirty="0"/>
          </a:p>
          <a:p>
            <a:r>
              <a:rPr lang="en-US" dirty="0"/>
              <a:t>Now [N, M, other, B-PER, I-PER]</a:t>
            </a:r>
          </a:p>
        </p:txBody>
      </p:sp>
    </p:spTree>
    <p:extLst>
      <p:ext uri="{BB962C8B-B14F-4D97-AF65-F5344CB8AC3E}">
        <p14:creationId xmlns:p14="http://schemas.microsoft.com/office/powerpoint/2010/main" val="33652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4450-638C-078E-9447-72FA1B96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for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FE19-9DE5-46FD-ACD5-958DD208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page</a:t>
            </a:r>
            <a:endParaRPr lang="en-US" dirty="0"/>
          </a:p>
          <a:p>
            <a:pPr lvl="1"/>
            <a:r>
              <a:rPr lang="en-US" dirty="0"/>
              <a:t>Preview Data</a:t>
            </a:r>
          </a:p>
          <a:p>
            <a:r>
              <a:rPr lang="en-US" altLang="zh-CN" dirty="0"/>
              <a:t>Train</a:t>
            </a:r>
          </a:p>
          <a:p>
            <a:pPr lvl="1"/>
            <a:r>
              <a:rPr lang="en-US" altLang="zh-CN" dirty="0"/>
              <a:t>Select Data</a:t>
            </a:r>
          </a:p>
          <a:p>
            <a:pPr lvl="1"/>
            <a:r>
              <a:rPr lang="en-US" altLang="zh-CN" dirty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Week 8</vt:lpstr>
      <vt:lpstr>Table of content</vt:lpstr>
      <vt:lpstr>Modification of BigQuery Table</vt:lpstr>
      <vt:lpstr>Web Application for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YinJie Foo</dc:creator>
  <cp:lastModifiedBy>YinJie Foo</cp:lastModifiedBy>
  <cp:revision>3</cp:revision>
  <dcterms:created xsi:type="dcterms:W3CDTF">2024-04-10T07:43:14Z</dcterms:created>
  <dcterms:modified xsi:type="dcterms:W3CDTF">2024-04-11T09:05:22Z</dcterms:modified>
</cp:coreProperties>
</file>