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57" r:id="rId7"/>
    <p:sldId id="261" r:id="rId8"/>
    <p:sldId id="267" r:id="rId9"/>
    <p:sldId id="263" r:id="rId10"/>
    <p:sldId id="264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1740-F522-6D16-CD05-2BB1ED15B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FEA80-DD02-1721-FB63-D30009BFE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27E51-EC40-831F-76D8-D7080CC22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F647-CD3D-4B09-A930-6AC9DEF6E44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65737-ABD6-3B51-B9D7-2938617F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902F2-4DCF-EE23-EA3D-1B547086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0CF8-D3AE-4522-A119-5AFB392B7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3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05AC9-5E88-8185-0B43-0E8D9725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041FF2-F7A8-F983-288A-59DEDC4DD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DD30F-9728-9A3B-6603-5C1150542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F647-CD3D-4B09-A930-6AC9DEF6E44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A82D8-8ADB-0A2F-7701-9C86A764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6E81D-4F42-F8D8-7A03-86F806B2B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0CF8-D3AE-4522-A119-5AFB392B7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89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B6908F-F754-7362-2232-7849BBDC87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47B907-931B-26D9-F69F-BD211133B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63919-A64F-B607-5743-1F054A1C5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F647-CD3D-4B09-A930-6AC9DEF6E44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7B2A0-F7A3-764A-2854-26995B778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3DA9D-29AC-2247-3B49-A2EDA4BD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0CF8-D3AE-4522-A119-5AFB392B7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8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CEF1-E29F-2517-8741-DE242E622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3B104-6EA8-07E3-0A9C-9CB8C415A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886C6-F25D-7F2E-B462-87A604E27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F647-CD3D-4B09-A930-6AC9DEF6E44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90B82-6C1B-B43A-9BF3-89850A1B6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1BD86-B8FE-01D2-D222-C8A708685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0CF8-D3AE-4522-A119-5AFB392B7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5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C3246-7748-8EFA-74F9-269E1B381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174DF-99E4-A69F-5406-47B241858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9DA6A-F801-E4C6-B0E5-F07A24A1F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F647-CD3D-4B09-A930-6AC9DEF6E44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5CB97-BB33-919D-BC96-BABE935C3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80A29-A4B5-7EE8-1BC7-C2C648AA5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0CF8-D3AE-4522-A119-5AFB392B7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8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3D313-87F5-15D6-F7E4-2E1A512F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5C416-3906-99A9-CF3F-29756E987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4B256-8F33-179A-366A-812E6F353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71E24-5901-581E-95DE-4E3756A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F647-CD3D-4B09-A930-6AC9DEF6E44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52561-CB9A-41FD-D9CD-FFE78579B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C2837-7516-4B9B-E653-AE5D21AED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0CF8-D3AE-4522-A119-5AFB392B7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8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25B8F-FE18-D43D-AC3C-142240293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5A390-3818-5FA1-9C6C-BFFE089A3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FDF9A-3B02-BF17-ED2B-1E90E00D1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6784A5-895A-6179-4334-7081498FB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CCBE8-EE34-B239-2FDD-96894B744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55E4E-F384-ABAF-9045-B203BC3BF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F647-CD3D-4B09-A930-6AC9DEF6E44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122D33-04F0-F4E1-1A8B-6591AADF9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94610A-78C5-045A-E9B8-88B70001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0CF8-D3AE-4522-A119-5AFB392B7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1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3ECE9-327A-26BF-A5CF-F89DC2E47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C3D763-73DE-CDD9-F57B-6D14D7B3C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F647-CD3D-4B09-A930-6AC9DEF6E44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1B3B3-86F9-8D5C-7BB8-F738D84C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FED58-C9B4-38A1-4250-65959EFA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0CF8-D3AE-4522-A119-5AFB392B7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5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EAB6B0-E0B4-E226-7AEB-4C6776D4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F647-CD3D-4B09-A930-6AC9DEF6E44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3C19BD-7951-8905-50B0-3E13D2E51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2A560-C42F-BDD5-FB41-CD388CA3E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0CF8-D3AE-4522-A119-5AFB392B7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8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9AFB-E632-F4A4-845E-798DF3888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5AABC-8452-8674-93D6-CEE7BD224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09970-27A6-AD81-3CC6-106A123EB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B5AC6-2C28-CAF3-1219-3BED3D4FF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F647-CD3D-4B09-A930-6AC9DEF6E44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922BE-366E-4564-CC13-0D9E9503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3CE28-7931-749B-1F95-815D4C56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0CF8-D3AE-4522-A119-5AFB392B7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5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B7D7-AC75-7E2E-2B64-7C4808892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1D085-EDB8-8F39-6625-F8F925233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71780-E08A-CB62-49DD-EBC0FE9AF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1C111-FFE5-7A18-3AB1-54AB46DD9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F647-CD3D-4B09-A930-6AC9DEF6E44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5EB48-1FDF-AF4E-B220-B55EDFA76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A1BC6-7AE7-3203-BE16-6C8060145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0CF8-D3AE-4522-A119-5AFB392B7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8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D78CA7-A181-E52E-A237-0A07DD92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90606-F9B7-5159-DE1E-8366CA262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05573-9F7F-36C9-6407-B4EE071DB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43F647-CD3D-4B09-A930-6AC9DEF6E44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B38F9-B2C9-76DB-5301-20319EC58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CB87D-918D-8758-3B76-F9A84F034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320CF8-D3AE-4522-A119-5AFB392B7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7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oorvnandan.github.io/2020/08/02/bert-ne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2B11-40D6-7E3A-8B33-5DC7D0C241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E7149-9698-9FFA-2867-8CD145C03A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</a:t>
            </a:r>
          </a:p>
        </p:txBody>
      </p:sp>
    </p:spTree>
    <p:extLst>
      <p:ext uri="{BB962C8B-B14F-4D97-AF65-F5344CB8AC3E}">
        <p14:creationId xmlns:p14="http://schemas.microsoft.com/office/powerpoint/2010/main" val="1077570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68430-B0C2-8603-431E-9B1D9C47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</a:t>
            </a:r>
            <a:r>
              <a:rPr lang="en-US" dirty="0" err="1"/>
              <a:t>Bigquery</a:t>
            </a:r>
            <a:r>
              <a:rPr lang="en-US" dirty="0"/>
              <a:t> Data read sequence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8F0C9-4D2A-956B-20E0-B9040F960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1690688"/>
            <a:ext cx="6877601" cy="440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90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2BFDB0-D8EE-41D9-0149-57AB9FD50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44" y="1257301"/>
            <a:ext cx="9094444" cy="500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93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B3F2-44D7-6DF4-5EE8-B275AB23E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and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3A452-1C7E-9153-B816-7F6B9F09F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22550"/>
          </a:xfrm>
        </p:spPr>
        <p:txBody>
          <a:bodyPr/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Cannot form correct order / sequence of sentence in training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Bigquery</a:t>
            </a:r>
            <a:r>
              <a:rPr lang="en-US" dirty="0"/>
              <a:t> the data are in correct order</a:t>
            </a:r>
          </a:p>
          <a:p>
            <a:pPr lvl="1"/>
            <a:endParaRPr lang="en-US" dirty="0"/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Add a column call index (group by </a:t>
            </a:r>
            <a:r>
              <a:rPr lang="en-US" dirty="0" err="1"/>
              <a:t>extract_id</a:t>
            </a:r>
            <a:r>
              <a:rPr lang="en-US" dirty="0"/>
              <a:t>, sort by index)</a:t>
            </a:r>
          </a:p>
          <a:p>
            <a:pPr lvl="1"/>
            <a:endParaRPr lang="en-US" dirty="0"/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8C79D6DB-4FC2-A62B-7D1D-E8D586E6313B}"/>
              </a:ext>
            </a:extLst>
          </p:cNvPr>
          <p:cNvSpPr/>
          <p:nvPr/>
        </p:nvSpPr>
        <p:spPr>
          <a:xfrm>
            <a:off x="9096375" y="3542931"/>
            <a:ext cx="1009650" cy="1171575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22203-4547-8E21-A524-9E40A6101C88}"/>
              </a:ext>
            </a:extLst>
          </p:cNvPr>
          <p:cNvSpPr txBox="1"/>
          <p:nvPr/>
        </p:nvSpPr>
        <p:spPr>
          <a:xfrm>
            <a:off x="1238250" y="4924794"/>
            <a:ext cx="836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New </a:t>
            </a:r>
            <a:r>
              <a:rPr lang="en-US" sz="2400" dirty="0" err="1"/>
              <a:t>bigquery</a:t>
            </a:r>
            <a:r>
              <a:rPr lang="en-US" sz="2400" dirty="0"/>
              <a:t> table (Add new column “sequence”)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D19465D-4FA6-7CA0-F643-0A5695650E2F}"/>
              </a:ext>
            </a:extLst>
          </p:cNvPr>
          <p:cNvSpPr/>
          <p:nvPr/>
        </p:nvSpPr>
        <p:spPr>
          <a:xfrm rot="7467122">
            <a:off x="8354600" y="5058659"/>
            <a:ext cx="971106" cy="540682"/>
          </a:xfrm>
          <a:custGeom>
            <a:avLst/>
            <a:gdLst>
              <a:gd name="connsiteX0" fmla="*/ 0 w 971106"/>
              <a:gd name="connsiteY0" fmla="*/ 210288 h 540682"/>
              <a:gd name="connsiteX1" fmla="*/ 0 w 971106"/>
              <a:gd name="connsiteY1" fmla="*/ 0 h 540682"/>
              <a:gd name="connsiteX2" fmla="*/ 926976 w 971106"/>
              <a:gd name="connsiteY2" fmla="*/ 0 h 540682"/>
              <a:gd name="connsiteX3" fmla="*/ 943079 w 971106"/>
              <a:gd name="connsiteY3" fmla="*/ 6671 h 540682"/>
              <a:gd name="connsiteX4" fmla="*/ 966461 w 971106"/>
              <a:gd name="connsiteY4" fmla="*/ 6466 h 540682"/>
              <a:gd name="connsiteX5" fmla="*/ 971106 w 971106"/>
              <a:gd name="connsiteY5" fmla="*/ 538955 h 540682"/>
              <a:gd name="connsiteX6" fmla="*/ 773094 w 971106"/>
              <a:gd name="connsiteY6" fmla="*/ 540682 h 540682"/>
              <a:gd name="connsiteX7" fmla="*/ 770212 w 971106"/>
              <a:gd name="connsiteY7" fmla="*/ 210288 h 540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1106" h="540682">
                <a:moveTo>
                  <a:pt x="0" y="210288"/>
                </a:moveTo>
                <a:lnTo>
                  <a:pt x="0" y="0"/>
                </a:lnTo>
                <a:lnTo>
                  <a:pt x="926976" y="0"/>
                </a:lnTo>
                <a:lnTo>
                  <a:pt x="943079" y="6671"/>
                </a:lnTo>
                <a:lnTo>
                  <a:pt x="966461" y="6466"/>
                </a:lnTo>
                <a:lnTo>
                  <a:pt x="971106" y="538955"/>
                </a:lnTo>
                <a:lnTo>
                  <a:pt x="773094" y="540682"/>
                </a:lnTo>
                <a:lnTo>
                  <a:pt x="770212" y="210288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0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CF7EAFD-A5F7-4B22-52C1-52DBAD770126}"/>
              </a:ext>
            </a:extLst>
          </p:cNvPr>
          <p:cNvSpPr txBox="1"/>
          <p:nvPr/>
        </p:nvSpPr>
        <p:spPr>
          <a:xfrm>
            <a:off x="3614737" y="3150009"/>
            <a:ext cx="4962526" cy="9541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Sort the </a:t>
            </a:r>
            <a:r>
              <a:rPr lang="en-US" sz="1400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DataFrame</a:t>
            </a:r>
            <a:r>
              <a:rPr lang="en-US" sz="14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 by the "index" column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dataset =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dataset.sort_values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by=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'sequence'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38323F-3150-0940-7E4A-E127E85B1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31" y="4400384"/>
            <a:ext cx="8154538" cy="23815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DB0D0A-5BD0-8B3C-5800-4D9255A2E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099" y="500825"/>
            <a:ext cx="8202170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71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81301-E370-53FD-BE0D-77B7BD654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DDD ML web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295CB-8A78-9832-7156-FAEA7A0A4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function &gt; DDD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A56A46-6C19-698D-D011-2B5DA3AB33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188"/>
          <a:stretch/>
        </p:blipFill>
        <p:spPr>
          <a:xfrm>
            <a:off x="690562" y="2612360"/>
            <a:ext cx="10810875" cy="327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0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61862-6BF2-F7EC-D7A0-FF9A7C668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2696B-5232-E527-7580-6846FF295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1. DDD ML web (Training)/flask</a:t>
            </a:r>
          </a:p>
          <a:p>
            <a:r>
              <a:rPr lang="en-US" dirty="0"/>
              <a:t>   </a:t>
            </a:r>
            <a:r>
              <a:rPr lang="zh-CN" altLang="en-US" dirty="0"/>
              <a:t>參考</a:t>
            </a:r>
            <a:r>
              <a:rPr lang="en-US" dirty="0" err="1"/>
              <a:t>ddd</a:t>
            </a:r>
            <a:r>
              <a:rPr lang="en-US" dirty="0"/>
              <a:t> ml pdf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2.NER Model change </a:t>
            </a:r>
            <a:r>
              <a:rPr lang="en-US" dirty="0" err="1"/>
              <a:t>bert</a:t>
            </a:r>
            <a:endParaRPr lang="en-US" dirty="0"/>
          </a:p>
          <a:p>
            <a:pPr lvl="1"/>
            <a:r>
              <a:rPr lang="en-US" dirty="0"/>
              <a:t>  https://www.kaggle.com/code/dianalaveena/ner-using-bert-pytorch</a:t>
            </a:r>
          </a:p>
          <a:p>
            <a:pPr lvl="1"/>
            <a:r>
              <a:rPr lang="en-US" dirty="0"/>
              <a:t>  https://keras.io/examples/nlp/masked_language_modeling/</a:t>
            </a:r>
          </a:p>
          <a:p>
            <a:pPr lvl="1"/>
            <a:r>
              <a:rPr lang="en-US" dirty="0"/>
              <a:t>  https://keras.io/examples/nlp/ner_transformers/</a:t>
            </a:r>
          </a:p>
          <a:p>
            <a:pPr lvl="1"/>
            <a:r>
              <a:rPr lang="en-US" dirty="0">
                <a:hlinkClick r:id="rId2"/>
              </a:rPr>
              <a:t>https://apoorvnandan.github.io/2020/08/02/bert-ner/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Bigquery</a:t>
            </a:r>
            <a:r>
              <a:rPr lang="en-US" dirty="0"/>
              <a:t> read table sequence </a:t>
            </a:r>
          </a:p>
        </p:txBody>
      </p:sp>
    </p:spTree>
    <p:extLst>
      <p:ext uri="{BB962C8B-B14F-4D97-AF65-F5344CB8AC3E}">
        <p14:creationId xmlns:p14="http://schemas.microsoft.com/office/powerpoint/2010/main" val="1333000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0727-31D8-CF82-72B6-CC251E697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NER model change 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E5214-2CAE-6246-D392-A68E715D8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Base-model issue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DA9235-5C46-B9C1-9083-56DFBB378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036" y="2621784"/>
            <a:ext cx="6187042" cy="379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2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2D301-B6CA-D545-E6C1-31DA6A88E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027E2-8529-22B2-6522-02416AB58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198" y="1872884"/>
            <a:ext cx="7573432" cy="45250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A9090A-9BD4-E380-FE26-95633D8BED19}"/>
              </a:ext>
            </a:extLst>
          </p:cNvPr>
          <p:cNvSpPr txBox="1"/>
          <p:nvPr/>
        </p:nvSpPr>
        <p:spPr>
          <a:xfrm>
            <a:off x="971550" y="1872884"/>
            <a:ext cx="2238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Tokenize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Build Model</a:t>
            </a:r>
          </a:p>
        </p:txBody>
      </p:sp>
    </p:spTree>
    <p:extLst>
      <p:ext uri="{BB962C8B-B14F-4D97-AF65-F5344CB8AC3E}">
        <p14:creationId xmlns:p14="http://schemas.microsoft.com/office/powerpoint/2010/main" val="53223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A3AE39-4BCA-ECC5-5520-525A28BE8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308" y="263166"/>
            <a:ext cx="10015384" cy="63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6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B0D8-528F-4151-649B-209C6D23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39FED0-1976-3F42-D2C7-F4658076A3BE}"/>
              </a:ext>
            </a:extLst>
          </p:cNvPr>
          <p:cNvSpPr txBox="1"/>
          <p:nvPr/>
        </p:nvSpPr>
        <p:spPr>
          <a:xfrm>
            <a:off x="971550" y="1872884"/>
            <a:ext cx="2238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Tokenize</a:t>
            </a:r>
          </a:p>
          <a:p>
            <a:r>
              <a:rPr lang="en-US" dirty="0"/>
              <a:t>Build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3EDD5A-8D54-5BDF-42E8-EB63FE51D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332" y="1643973"/>
            <a:ext cx="8935697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16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175E8-E5C7-09F4-9576-EFE9D646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0137C-8835-80E2-2363-3BE076E84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605" y="1864954"/>
            <a:ext cx="10515600" cy="1325563"/>
          </a:xfrm>
        </p:spPr>
        <p:txBody>
          <a:bodyPr/>
          <a:lstStyle/>
          <a:p>
            <a:r>
              <a:rPr lang="en-US" dirty="0"/>
              <a:t>Error: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32303C-3F5D-A754-7511-E5E3A0D75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05" y="2475228"/>
            <a:ext cx="10564699" cy="6096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F49CC2-1C1B-A2AB-DECE-5AB1DC7D689B}"/>
              </a:ext>
            </a:extLst>
          </p:cNvPr>
          <p:cNvSpPr txBox="1"/>
          <p:nvPr/>
        </p:nvSpPr>
        <p:spPr>
          <a:xfrm>
            <a:off x="1026580" y="3800791"/>
            <a:ext cx="40407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From NER Transformer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 the </a:t>
            </a:r>
            <a:r>
              <a:rPr lang="en-US" dirty="0" err="1"/>
              <a:t>maxlen</a:t>
            </a:r>
            <a:r>
              <a:rPr lang="en-US" dirty="0"/>
              <a:t> input for model</a:t>
            </a: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082A678C-21AD-4828-93BF-301912AF84F2}"/>
              </a:ext>
            </a:extLst>
          </p:cNvPr>
          <p:cNvSpPr/>
          <p:nvPr/>
        </p:nvSpPr>
        <p:spPr>
          <a:xfrm>
            <a:off x="4667250" y="4123956"/>
            <a:ext cx="1009650" cy="117157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F871CF-2A4D-42A1-92BC-803975120654}"/>
              </a:ext>
            </a:extLst>
          </p:cNvPr>
          <p:cNvSpPr txBox="1"/>
          <p:nvPr/>
        </p:nvSpPr>
        <p:spPr>
          <a:xfrm>
            <a:off x="6989230" y="3800791"/>
            <a:ext cx="404072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 the dataset (length)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256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Percent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75%</a:t>
            </a:r>
          </a:p>
        </p:txBody>
      </p:sp>
    </p:spTree>
    <p:extLst>
      <p:ext uri="{BB962C8B-B14F-4D97-AF65-F5344CB8AC3E}">
        <p14:creationId xmlns:p14="http://schemas.microsoft.com/office/powerpoint/2010/main" val="240330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1964E-B6BB-CCDE-9686-0DAFC2F62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BB2B3-635A-2DC2-933C-521ED50E2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runtime</a:t>
            </a:r>
          </a:p>
          <a:p>
            <a:pPr lvl="1"/>
            <a:r>
              <a:rPr lang="en-US" dirty="0"/>
              <a:t>crash</a:t>
            </a:r>
          </a:p>
          <a:p>
            <a:r>
              <a:rPr lang="en-US" dirty="0"/>
              <a:t>TPU runtime</a:t>
            </a:r>
          </a:p>
          <a:p>
            <a:pPr lvl="1"/>
            <a:r>
              <a:rPr lang="en-US" dirty="0"/>
              <a:t>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3C756E-A3DF-CE09-9348-B91C8E160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3857502"/>
            <a:ext cx="3820058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48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3BBC8-FA02-416A-1B1E-ACFBC6473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45E3CC-2363-7CDB-1DE1-C93C2FF69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539481"/>
            <a:ext cx="11715750" cy="21721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1D7F93-BE3D-4615-3F39-DD9851937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3924128"/>
            <a:ext cx="7240010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53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3382</TotalTime>
  <Words>227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Courier New</vt:lpstr>
      <vt:lpstr>Office Theme</vt:lpstr>
      <vt:lpstr>Week 7</vt:lpstr>
      <vt:lpstr>Table of contents</vt:lpstr>
      <vt:lpstr>2 NER model change BERT</vt:lpstr>
      <vt:lpstr>Steps</vt:lpstr>
      <vt:lpstr>PowerPoint Presentation</vt:lpstr>
      <vt:lpstr>Steps</vt:lpstr>
      <vt:lpstr>Training</vt:lpstr>
      <vt:lpstr>Training runtime</vt:lpstr>
      <vt:lpstr>Result</vt:lpstr>
      <vt:lpstr>3 Bigquery Data read sequence</vt:lpstr>
      <vt:lpstr>PowerPoint Presentation</vt:lpstr>
      <vt:lpstr>Problem and solution</vt:lpstr>
      <vt:lpstr>PowerPoint Presentation</vt:lpstr>
      <vt:lpstr>DDD ML web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YinJie Foo</dc:creator>
  <cp:lastModifiedBy>YinJie Foo</cp:lastModifiedBy>
  <cp:revision>4</cp:revision>
  <dcterms:created xsi:type="dcterms:W3CDTF">2024-03-28T07:38:08Z</dcterms:created>
  <dcterms:modified xsi:type="dcterms:W3CDTF">2024-04-03T02:14:21Z</dcterms:modified>
</cp:coreProperties>
</file>