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A97D-F3E7-A0DD-F6BA-1CFCEC813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1ACE-FD9C-B4C6-C636-6ED7B78FF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0F84-53A2-5582-95EB-BCF5E2B2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5B07-8ADF-0986-8825-8B01ECA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B17C-4953-4F9F-BB7D-7813AF3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F0FD-F9BF-A7B7-4400-07AC8FCF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E137E-5BA0-A8E0-8EEE-502136C1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2CD4-4673-872B-C6AD-102E5CB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9696-4656-06F1-6E12-96AB0814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8853-946D-4ADC-6C79-282B6A74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BFEAC-2A29-FC6D-0547-64EF3BFE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1E2ED-3017-587D-1444-747959417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FD24-E4CA-C274-82D3-67B2704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8624-67A0-F095-C286-20CF740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6BA4-0893-886E-E7A8-6AE351E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1925-DD8A-E4ED-7322-AF942AB6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AFA-7216-46D9-AC1F-386816B2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155-8C47-26D8-7AF7-B2915769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872F-1531-9D24-E435-D14DB94B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D655-F522-0969-578E-B5C15918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A687-2986-00C7-7DF5-9305E6A4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8789-4076-D594-EE0F-73958C96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32A5-1203-F6DA-4ABC-9ABC7717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4E1C-1599-7BD1-EE23-1E5CBDF3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520E-925A-0A1A-B586-682A18B1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6133-B2F8-4374-06C8-29CFCF0E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289-7A60-0606-FCE0-17913EC5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D6A4-D279-4AD2-8067-99C44C65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9B4A-0D15-2985-A070-6D4AF9EC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D376-BFF3-3F4C-B30F-3CC22267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915-E1ED-5ED3-E1B6-6E9C977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0E4-A123-BB59-F6CD-4BD259E4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364CC-3A45-CAC1-DC65-714AB199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998-9D60-B957-CE9A-41989A7F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A85A3-118A-DD37-B1E9-249545CDF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FD41-FB7C-4EAC-82D1-8FC8B1EA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B8BD6-2DF9-B07B-FFFA-1E98A79B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315D2-F726-31FF-541F-CBD115D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8DF4-F177-73D1-6C39-28ED672A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130-98A5-13C0-DC60-1DD5CBCF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3C520-AF26-8F0D-AC68-0FCC8F6C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4952B-8DC6-7D4C-B6A5-1F4B217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6C9C0-E0E7-F09E-7821-681D5097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6FA16-5C9E-230C-D6EF-B37E8EB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AF46F-E22A-48DD-46C1-D5E14CF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9A71-0DD6-601F-F6B9-D06128A4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A714-AE99-65AE-5EC2-1808EAB8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E6F-7674-E90B-B508-8433ECBE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CF880-7C7F-E073-C544-FF04CB01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8313-C93D-CA6D-1530-C4ACBD27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CC884-D921-4DB5-4E5E-7143CE04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3699-B181-A15C-DD70-D51BE6E2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D0A9-A52B-7C6C-24CB-4FD20834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E0E9E-B94F-67DD-93B0-04A3BC1C5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D9A42-1C7E-C2BA-A45F-7A09D50F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88C5-0FF1-10B8-8D21-CCB47D5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D5AF-2FF0-16C6-03F6-BBD4F64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DE85-26E1-089F-4B7D-D217A9EB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64F23-9058-29E0-9CA5-65CA0404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F62D-62F3-F5D9-932E-D5795776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E463-09F9-4914-CC16-BAA79649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BC40-D612-4536-95B9-6A2CEDC045B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6855-7905-F3CB-9470-4162FFDE5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C58C-2DE6-BD7A-4AE5-8C9AD7F3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84199-704F-4F92-AC5B-C89AEC21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E945-210D-18E6-A2EA-DB508BC9B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2C4E7-01C9-2B3B-52B1-B200EB0E6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</a:t>
            </a:r>
            <a:r>
              <a:rPr lang="el-GR" dirty="0"/>
              <a:t>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893C-12B0-3186-38CE-D2AB4995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TokenAndPositionEmbedding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41F6-9ECC-72F3-2D35-3D143F77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  <a:p>
            <a:pPr lvl="1"/>
            <a:r>
              <a:rPr lang="en-US" dirty="0"/>
              <a:t>Represents the semantic meaning or features of words</a:t>
            </a:r>
          </a:p>
          <a:p>
            <a:r>
              <a:rPr lang="en-US" dirty="0"/>
              <a:t>Position Embedding</a:t>
            </a:r>
          </a:p>
          <a:p>
            <a:pPr lvl="1"/>
            <a:r>
              <a:rPr lang="en-US" dirty="0"/>
              <a:t>Identity where and what kind/type of word will appear</a:t>
            </a:r>
          </a:p>
        </p:txBody>
      </p:sp>
    </p:spTree>
    <p:extLst>
      <p:ext uri="{BB962C8B-B14F-4D97-AF65-F5344CB8AC3E}">
        <p14:creationId xmlns:p14="http://schemas.microsoft.com/office/powerpoint/2010/main" val="341063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427E4-EF75-4E5E-0BA9-0A5B9E9F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69" y="0"/>
            <a:ext cx="51446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2FDBB-04C5-258F-FF08-E1FFD7BB7BE6}"/>
              </a:ext>
            </a:extLst>
          </p:cNvPr>
          <p:cNvSpPr txBox="1"/>
          <p:nvPr/>
        </p:nvSpPr>
        <p:spPr>
          <a:xfrm>
            <a:off x="1504950" y="12573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ML x DDD</a:t>
            </a:r>
          </a:p>
          <a:p>
            <a:r>
              <a:rPr lang="en-US" sz="2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544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E21-2C93-C494-67A3-1B170228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Week5…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C5D7-71EF-29F9-1962-0E163AB0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6575"/>
          </a:xfrm>
        </p:spPr>
        <p:txBody>
          <a:bodyPr/>
          <a:lstStyle/>
          <a:p>
            <a:r>
              <a:rPr lang="en-US" dirty="0"/>
              <a:t>Error when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using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B4144-260C-995A-44F8-DA4F2F5F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2790764"/>
            <a:ext cx="11593543" cy="8764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D9CF68-A078-BA70-8137-EB10F7FCAB02}"/>
              </a:ext>
            </a:extLst>
          </p:cNvPr>
          <p:cNvSpPr txBox="1">
            <a:spLocks/>
          </p:cNvSpPr>
          <p:nvPr/>
        </p:nvSpPr>
        <p:spPr>
          <a:xfrm>
            <a:off x="838200" y="4194174"/>
            <a:ext cx="10515600" cy="148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 error when </a:t>
            </a:r>
            <a:r>
              <a:rPr lang="en-US" altLang="zh-CN" dirty="0">
                <a:solidFill>
                  <a:srgbClr val="FF0000"/>
                </a:solidFill>
              </a:rPr>
              <a:t>training</a:t>
            </a:r>
            <a:r>
              <a:rPr lang="en-US" altLang="zh-CN" dirty="0"/>
              <a:t> using GPU</a:t>
            </a:r>
          </a:p>
          <a:p>
            <a:r>
              <a:rPr lang="en-US" altLang="zh-CN" dirty="0"/>
              <a:t>Similar error occur when inference with </a:t>
            </a:r>
            <a:r>
              <a:rPr lang="en-US" altLang="zh-CN" dirty="0" err="1"/>
              <a:t>Gradio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8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E582-7F89-AE1E-47DA-939285F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DA7-10B4-83E9-B6C2-F99D4444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1. Test if tutorial’s code can run in CPU runtime (YES)</a:t>
            </a:r>
          </a:p>
          <a:p>
            <a:r>
              <a:rPr lang="en-US" dirty="0"/>
              <a:t>2. Check </a:t>
            </a:r>
            <a:r>
              <a:rPr lang="en-US" dirty="0" err="1"/>
              <a:t>datashape</a:t>
            </a:r>
            <a:r>
              <a:rPr lang="en-US" dirty="0"/>
              <a:t> difference.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A0CEE-0AFC-838B-720E-A349DFD9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5"/>
          <a:stretch/>
        </p:blipFill>
        <p:spPr>
          <a:xfrm>
            <a:off x="6184490" y="3629998"/>
            <a:ext cx="4079854" cy="106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1A13F-1D64-F100-BE5D-16306BEA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27" y="3629999"/>
            <a:ext cx="3974190" cy="1069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939A8-039D-3E74-8185-CA176E2B5F31}"/>
              </a:ext>
            </a:extLst>
          </p:cNvPr>
          <p:cNvSpPr txBox="1"/>
          <p:nvPr/>
        </p:nvSpPr>
        <p:spPr>
          <a:xfrm>
            <a:off x="1948751" y="4778477"/>
            <a:ext cx="29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Conll</a:t>
            </a:r>
            <a:r>
              <a:rPr lang="en-US" altLang="zh-CN" dirty="0"/>
              <a:t> dataset (</a:t>
            </a:r>
            <a:r>
              <a:rPr lang="en-US" altLang="zh-CN" dirty="0" err="1"/>
              <a:t>Keras</a:t>
            </a:r>
            <a:r>
              <a:rPr lang="en-US" altLang="zh-CN" dirty="0"/>
              <a:t> tutorial)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721A1-E4E9-8796-A6D8-0DBB9B9C5A17}"/>
              </a:ext>
            </a:extLst>
          </p:cNvPr>
          <p:cNvSpPr txBox="1"/>
          <p:nvPr/>
        </p:nvSpPr>
        <p:spPr>
          <a:xfrm>
            <a:off x="6739746" y="4778477"/>
            <a:ext cx="31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 dataset (Vietnam)</a:t>
            </a:r>
          </a:p>
        </p:txBody>
      </p:sp>
    </p:spTree>
    <p:extLst>
      <p:ext uri="{BB962C8B-B14F-4D97-AF65-F5344CB8AC3E}">
        <p14:creationId xmlns:p14="http://schemas.microsoft.com/office/powerpoint/2010/main" val="3829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EA62F-2BEC-6B86-8956-B5C4D3A2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1411131"/>
            <a:ext cx="8534400" cy="48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6A580-0A0A-A1DF-0516-21F0F7AC7441}"/>
              </a:ext>
            </a:extLst>
          </p:cNvPr>
          <p:cNvSpPr txBox="1"/>
          <p:nvPr/>
        </p:nvSpPr>
        <p:spPr>
          <a:xfrm>
            <a:off x="825910" y="589269"/>
            <a:ext cx="414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與</a:t>
            </a:r>
            <a:r>
              <a:rPr lang="en-US" altLang="zh-CN" dirty="0" err="1"/>
              <a:t>batchsize</a:t>
            </a:r>
            <a:r>
              <a:rPr lang="zh-CN" altLang="en-US" dirty="0"/>
              <a:t>無關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找包含</a:t>
            </a:r>
            <a:r>
              <a:rPr lang="en-US" altLang="zh-CN" dirty="0"/>
              <a:t>128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5B25D-8D62-77F4-7B4B-1933C42AACA9}"/>
              </a:ext>
            </a:extLst>
          </p:cNvPr>
          <p:cNvSpPr/>
          <p:nvPr/>
        </p:nvSpPr>
        <p:spPr>
          <a:xfrm>
            <a:off x="4399936" y="1927123"/>
            <a:ext cx="1150374" cy="275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C91A9B-B055-6BF6-F4BB-FD355810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70" y="1411131"/>
            <a:ext cx="844985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170-6C1B-680C-C8CB-3B1C6382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Table of contents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A6E8-4B23-0312-B8A0-216BB3FC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</a:t>
            </a:r>
            <a:r>
              <a:rPr lang="en-US" dirty="0" err="1"/>
              <a:t>Gradio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NER model web demo(3/21)</a:t>
            </a:r>
          </a:p>
          <a:p>
            <a:endParaRPr lang="en-US" dirty="0"/>
          </a:p>
          <a:p>
            <a:r>
              <a:rPr lang="en-US" dirty="0"/>
              <a:t>1. Understand </a:t>
            </a:r>
            <a:r>
              <a:rPr lang="en-US" dirty="0" err="1"/>
              <a:t>ner</a:t>
            </a:r>
            <a:r>
              <a:rPr lang="en-US" dirty="0"/>
              <a:t> model custom dataset topic</a:t>
            </a:r>
          </a:p>
          <a:p>
            <a:pPr lvl="1"/>
            <a:r>
              <a:rPr lang="en-US" dirty="0"/>
              <a:t>1.1 token training relation(data process?/model training?)</a:t>
            </a:r>
          </a:p>
          <a:p>
            <a:pPr lvl="1"/>
            <a:r>
              <a:rPr lang="en-US" dirty="0"/>
              <a:t>1.2 explain code class </a:t>
            </a:r>
          </a:p>
          <a:p>
            <a:pPr lvl="1"/>
            <a:endParaRPr lang="en-US" dirty="0"/>
          </a:p>
          <a:p>
            <a:r>
              <a:rPr lang="en-US" dirty="0"/>
              <a:t>2. run and understand https://keras.io/examples/nlp/parameter_efficient_finetuning_of_gpt2_with_lora/</a:t>
            </a:r>
          </a:p>
        </p:txBody>
      </p:sp>
    </p:spTree>
    <p:extLst>
      <p:ext uri="{BB962C8B-B14F-4D97-AF65-F5344CB8AC3E}">
        <p14:creationId xmlns:p14="http://schemas.microsoft.com/office/powerpoint/2010/main" val="30480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2A32-DCDE-EF64-4C2B-833645B0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 </a:t>
            </a:r>
            <a:r>
              <a:rPr lang="en-US" dirty="0" err="1"/>
              <a:t>Gradio</a:t>
            </a:r>
            <a:r>
              <a:rPr lang="en-US" dirty="0"/>
              <a:t>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8DC7-85A1-4166-F5AA-B59C5815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1163382"/>
          </a:xfrm>
        </p:spPr>
        <p:txBody>
          <a:bodyPr>
            <a:normAutofit/>
          </a:bodyPr>
          <a:lstStyle/>
          <a:p>
            <a:r>
              <a:rPr lang="en-US" dirty="0"/>
              <a:t>Error when too many tokens</a:t>
            </a:r>
          </a:p>
          <a:p>
            <a:r>
              <a:rPr lang="en-US" dirty="0"/>
              <a:t>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0BDF7-746E-1659-D41A-047BBFA3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6" y="2371725"/>
            <a:ext cx="7757652" cy="4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FEC0-BD32-77FC-B331-439E4B6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42591"/>
            <a:ext cx="10515600" cy="1325563"/>
          </a:xfrm>
        </p:spPr>
        <p:txBody>
          <a:bodyPr/>
          <a:lstStyle/>
          <a:p>
            <a:r>
              <a:rPr lang="en-US" dirty="0"/>
              <a:t>1.1 Token training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FD8E-CAC0-A448-466C-F95CEA0F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78683"/>
            <a:ext cx="5962650" cy="565325"/>
          </a:xfrm>
        </p:spPr>
        <p:txBody>
          <a:bodyPr/>
          <a:lstStyle/>
          <a:p>
            <a:r>
              <a:rPr lang="en-US" dirty="0"/>
              <a:t>Token input size(training/inference)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B54B3-1888-3F18-AF17-5C831FA5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429000"/>
            <a:ext cx="4614276" cy="1460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1FF8B-6815-74D7-6483-25336BD0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48" y="1685848"/>
            <a:ext cx="4686954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C3B2A-1AC9-5143-3952-7F22E164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5111238"/>
            <a:ext cx="2523136" cy="450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9FF08-3671-5DFA-49A1-32AE56CEF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63" y="6143703"/>
            <a:ext cx="5170488" cy="473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364707-CCFE-036C-5A22-50534F1AE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63" y="5783277"/>
            <a:ext cx="6024473" cy="248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89BA74-1075-A779-48E2-C962B595EC94}"/>
              </a:ext>
            </a:extLst>
          </p:cNvPr>
          <p:cNvSpPr txBox="1"/>
          <p:nvPr/>
        </p:nvSpPr>
        <p:spPr>
          <a:xfrm>
            <a:off x="7179267" y="3957076"/>
            <a:ext cx="39550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Why?</a:t>
            </a:r>
          </a:p>
          <a:p>
            <a:r>
              <a:rPr lang="en-US" dirty="0"/>
              <a:t>Every sentence (tokens) have different length.</a:t>
            </a:r>
          </a:p>
          <a:p>
            <a:r>
              <a:rPr lang="en-US" b="1" dirty="0"/>
              <a:t>How?</a:t>
            </a:r>
          </a:p>
          <a:p>
            <a:r>
              <a:rPr lang="en-US" dirty="0"/>
              <a:t>Adding </a:t>
            </a:r>
            <a:r>
              <a:rPr lang="en-US" dirty="0">
                <a:solidFill>
                  <a:srgbClr val="FF0000"/>
                </a:solidFill>
              </a:rPr>
              <a:t>special token </a:t>
            </a:r>
            <a:r>
              <a:rPr lang="en-US" dirty="0"/>
              <a:t>at the end of shorter sentence, until it meet the same length as the </a:t>
            </a:r>
            <a:r>
              <a:rPr lang="en-US" dirty="0">
                <a:solidFill>
                  <a:srgbClr val="FF0000"/>
                </a:solidFill>
              </a:rPr>
              <a:t>max length </a:t>
            </a:r>
            <a:r>
              <a:rPr lang="en-US" dirty="0"/>
              <a:t>in same </a:t>
            </a:r>
            <a:r>
              <a:rPr lang="en-US" dirty="0">
                <a:solidFill>
                  <a:srgbClr val="FF0000"/>
                </a:solidFill>
              </a:rPr>
              <a:t>batch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B3941B-D334-F478-5B26-F2AED5A7593A}"/>
              </a:ext>
            </a:extLst>
          </p:cNvPr>
          <p:cNvSpPr txBox="1"/>
          <p:nvPr/>
        </p:nvSpPr>
        <p:spPr>
          <a:xfrm>
            <a:off x="7179267" y="3527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16480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2FC8-4A7A-61E7-7488-38804ED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05EC-6A13-6112-F777-A8B4EB7B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NERModel</a:t>
            </a:r>
            <a:r>
              <a:rPr lang="en-US" dirty="0"/>
              <a:t>(</a:t>
            </a:r>
            <a:r>
              <a:rPr lang="en-US" dirty="0" err="1"/>
              <a:t>keras.Model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TransformerBlock</a:t>
            </a:r>
            <a:r>
              <a:rPr lang="en-US" dirty="0"/>
              <a:t>(</a:t>
            </a:r>
            <a:r>
              <a:rPr lang="en-US" dirty="0" err="1"/>
              <a:t>layers.Layer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TokenAndPositionEmbedding</a:t>
            </a:r>
            <a:r>
              <a:rPr lang="en-US" dirty="0"/>
              <a:t>(</a:t>
            </a:r>
            <a:r>
              <a:rPr lang="en-US" dirty="0" err="1"/>
              <a:t>layers.Layer</a:t>
            </a:r>
            <a:r>
              <a:rPr lang="en-US" dirty="0"/>
              <a:t>):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AC668-979A-47A8-99D6-ED82B367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63" y="455128"/>
            <a:ext cx="4772975" cy="1800526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</a:t>
            </a:r>
            <a:r>
              <a:rPr lang="en-US" sz="4800"/>
              <a:t>ransformer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8D94C-66B8-372C-7938-45AD0E01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946787"/>
            <a:ext cx="6007510" cy="4456085"/>
          </a:xfrm>
        </p:spPr>
        <p:txBody>
          <a:bodyPr>
            <a:normAutofit/>
          </a:bodyPr>
          <a:lstStyle/>
          <a:p>
            <a:r>
              <a:rPr lang="en-US" sz="2000" dirty="0"/>
              <a:t>NLP. Self-attention and feed-forward transformation.</a:t>
            </a:r>
          </a:p>
          <a:p>
            <a:r>
              <a:rPr lang="en-US" sz="2000" dirty="0"/>
              <a:t>Self-attention</a:t>
            </a:r>
          </a:p>
          <a:p>
            <a:pPr lvl="1"/>
            <a:r>
              <a:rPr lang="en-US" altLang="zh-CN" sz="2000" dirty="0"/>
              <a:t>Compute the</a:t>
            </a:r>
            <a:r>
              <a:rPr lang="es-ES" altLang="zh-CN" sz="2000" dirty="0"/>
              <a:t> </a:t>
            </a:r>
            <a:r>
              <a:rPr lang="en-US" altLang="zh-CN" sz="2000" dirty="0"/>
              <a:t>relation and importance of word/token</a:t>
            </a:r>
          </a:p>
          <a:p>
            <a:r>
              <a:rPr lang="en-US" altLang="zh-CN" sz="2000" dirty="0"/>
              <a:t>Feed-forward Transformation</a:t>
            </a:r>
          </a:p>
          <a:p>
            <a:pPr lvl="1"/>
            <a:r>
              <a:rPr lang="en-US" altLang="zh-CN" sz="2000" dirty="0"/>
              <a:t>Feed-forward neural network, learn complex relationship and patterns</a:t>
            </a:r>
          </a:p>
          <a:p>
            <a:r>
              <a:rPr lang="en-US" altLang="zh-CN" sz="2000" dirty="0"/>
              <a:t>Normalization</a:t>
            </a:r>
          </a:p>
          <a:p>
            <a:pPr lvl="1"/>
            <a:r>
              <a:rPr lang="en-US" altLang="zh-CN" sz="2000" dirty="0"/>
              <a:t>Ensure similar distribution, helps with training stability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326BB8-92BE-ACCF-65E4-D5CF5DC9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04" y="3772677"/>
            <a:ext cx="2038869" cy="2038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302EE-27C9-0B5D-675C-81EFFA26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213" y="786263"/>
            <a:ext cx="2201328" cy="22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280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Week 6</vt:lpstr>
      <vt:lpstr>Continue Week5…</vt:lpstr>
      <vt:lpstr>Solution</vt:lpstr>
      <vt:lpstr>PowerPoint Presentation</vt:lpstr>
      <vt:lpstr>Table of contents</vt:lpstr>
      <vt:lpstr>0 Gradio NER</vt:lpstr>
      <vt:lpstr>1.1 Token training relation</vt:lpstr>
      <vt:lpstr>1.2 Classes </vt:lpstr>
      <vt:lpstr>Transformer</vt:lpstr>
      <vt:lpstr>TokenAndPositionEmbedding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YinJie Foo</dc:creator>
  <cp:lastModifiedBy>YinJie Foo</cp:lastModifiedBy>
  <cp:revision>4</cp:revision>
  <dcterms:created xsi:type="dcterms:W3CDTF">2024-03-26T08:38:13Z</dcterms:created>
  <dcterms:modified xsi:type="dcterms:W3CDTF">2024-03-27T06:41:34Z</dcterms:modified>
</cp:coreProperties>
</file>