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ITCS 3134</a:t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dirty="0" err="1">
                <a:latin typeface="Arial Black" panose="020B0A04020102020204" pitchFamily="34" charset="0"/>
              </a:rPr>
              <a:t>YinHang</a:t>
            </a:r>
            <a:r>
              <a:rPr lang="en-US" dirty="0">
                <a:latin typeface="Arial Black" panose="020B0A04020102020204" pitchFamily="34" charset="0"/>
              </a:rPr>
              <a:t> Kwok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E18 -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395058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Centroid distance function with scale normalization.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50115" y="5984875"/>
            <a:ext cx="675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Key.1.jpg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9813" y="1014412"/>
            <a:ext cx="5353050" cy="4819650"/>
          </a:xfrm>
        </p:spPr>
      </p:pic>
    </p:spTree>
    <p:extLst>
      <p:ext uri="{BB962C8B-B14F-4D97-AF65-F5344CB8AC3E}">
        <p14:creationId xmlns:p14="http://schemas.microsoft.com/office/powerpoint/2010/main" val="3797250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Centroid distance function with scale normalization.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50115" y="5984875"/>
            <a:ext cx="675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Key.2.jpg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9813" y="1014412"/>
            <a:ext cx="5353050" cy="4819650"/>
          </a:xfrm>
        </p:spPr>
      </p:pic>
    </p:spTree>
    <p:extLst>
      <p:ext uri="{BB962C8B-B14F-4D97-AF65-F5344CB8AC3E}">
        <p14:creationId xmlns:p14="http://schemas.microsoft.com/office/powerpoint/2010/main" val="1021501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Centroid distance function with scale normalization.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50115" y="5984875"/>
            <a:ext cx="675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Key.3.jpg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9813" y="1014412"/>
            <a:ext cx="5353050" cy="4819650"/>
          </a:xfrm>
        </p:spPr>
      </p:pic>
    </p:spTree>
    <p:extLst>
      <p:ext uri="{BB962C8B-B14F-4D97-AF65-F5344CB8AC3E}">
        <p14:creationId xmlns:p14="http://schemas.microsoft.com/office/powerpoint/2010/main" val="3833591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Centroid distance function with scale normalization.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50115" y="5984875"/>
            <a:ext cx="675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Key.4.jpg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9813" y="1014412"/>
            <a:ext cx="5353050" cy="4819650"/>
          </a:xfrm>
        </p:spPr>
      </p:pic>
    </p:spTree>
    <p:extLst>
      <p:ext uri="{BB962C8B-B14F-4D97-AF65-F5344CB8AC3E}">
        <p14:creationId xmlns:p14="http://schemas.microsoft.com/office/powerpoint/2010/main" val="1922901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Centroid distance function with rotation normalization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50115" y="5984875"/>
            <a:ext cx="675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Key.1.jpg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9813" y="1014412"/>
            <a:ext cx="5353050" cy="4819650"/>
          </a:xfrm>
        </p:spPr>
      </p:pic>
    </p:spTree>
    <p:extLst>
      <p:ext uri="{BB962C8B-B14F-4D97-AF65-F5344CB8AC3E}">
        <p14:creationId xmlns:p14="http://schemas.microsoft.com/office/powerpoint/2010/main" val="3484832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Centroid distance function with rotation normalization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50115" y="5984875"/>
            <a:ext cx="675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Key.2.jpg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9813" y="1014412"/>
            <a:ext cx="5353050" cy="4819650"/>
          </a:xfrm>
        </p:spPr>
      </p:pic>
    </p:spTree>
    <p:extLst>
      <p:ext uri="{BB962C8B-B14F-4D97-AF65-F5344CB8AC3E}">
        <p14:creationId xmlns:p14="http://schemas.microsoft.com/office/powerpoint/2010/main" val="3619389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Centroid distance function with rotation normalization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50115" y="5984875"/>
            <a:ext cx="675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Key.3.jpg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9813" y="1014412"/>
            <a:ext cx="5353050" cy="4819650"/>
          </a:xfrm>
        </p:spPr>
      </p:pic>
    </p:spTree>
    <p:extLst>
      <p:ext uri="{BB962C8B-B14F-4D97-AF65-F5344CB8AC3E}">
        <p14:creationId xmlns:p14="http://schemas.microsoft.com/office/powerpoint/2010/main" val="1334821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Centroid distance function with rotation normalization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50115" y="5984875"/>
            <a:ext cx="675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Key.4.jpg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9813" y="1014412"/>
            <a:ext cx="5353050" cy="4819650"/>
          </a:xfrm>
        </p:spPr>
      </p:pic>
    </p:spTree>
    <p:extLst>
      <p:ext uri="{BB962C8B-B14F-4D97-AF65-F5344CB8AC3E}">
        <p14:creationId xmlns:p14="http://schemas.microsoft.com/office/powerpoint/2010/main" val="3975288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image with the largest region only (after closing)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2899" y="863600"/>
            <a:ext cx="6386877" cy="5121275"/>
          </a:xfrm>
        </p:spPr>
      </p:pic>
      <p:sp>
        <p:nvSpPr>
          <p:cNvPr id="6" name="TextBox 5"/>
          <p:cNvSpPr txBox="1"/>
          <p:nvPr/>
        </p:nvSpPr>
        <p:spPr>
          <a:xfrm>
            <a:off x="4150115" y="5984875"/>
            <a:ext cx="675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Key.1.jpg</a:t>
            </a:r>
          </a:p>
        </p:txBody>
      </p:sp>
    </p:spTree>
    <p:extLst>
      <p:ext uri="{BB962C8B-B14F-4D97-AF65-F5344CB8AC3E}">
        <p14:creationId xmlns:p14="http://schemas.microsoft.com/office/powerpoint/2010/main" val="816442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image with the largest region only (after closing)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50115" y="5984875"/>
            <a:ext cx="675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Key.2.jpg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2899" y="863600"/>
            <a:ext cx="6386877" cy="5121275"/>
          </a:xfrm>
        </p:spPr>
      </p:pic>
    </p:spTree>
    <p:extLst>
      <p:ext uri="{BB962C8B-B14F-4D97-AF65-F5344CB8AC3E}">
        <p14:creationId xmlns:p14="http://schemas.microsoft.com/office/powerpoint/2010/main" val="1477117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image with the largest region only (after closing)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50115" y="5984875"/>
            <a:ext cx="675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Key.3.jpg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2899" y="863600"/>
            <a:ext cx="6386877" cy="5121275"/>
          </a:xfrm>
        </p:spPr>
      </p:pic>
    </p:spTree>
    <p:extLst>
      <p:ext uri="{BB962C8B-B14F-4D97-AF65-F5344CB8AC3E}">
        <p14:creationId xmlns:p14="http://schemas.microsoft.com/office/powerpoint/2010/main" val="3196518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image with the largest region only (after closing)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50115" y="5984875"/>
            <a:ext cx="675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Key.4.jpg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5677" y="863600"/>
            <a:ext cx="6341321" cy="5121275"/>
          </a:xfrm>
        </p:spPr>
      </p:pic>
    </p:spTree>
    <p:extLst>
      <p:ext uri="{BB962C8B-B14F-4D97-AF65-F5344CB8AC3E}">
        <p14:creationId xmlns:p14="http://schemas.microsoft.com/office/powerpoint/2010/main" val="1355289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Centroid distance function without scale normalization. 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3191" y="905370"/>
            <a:ext cx="5353050" cy="4819650"/>
          </a:xfr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625" y="3704310"/>
            <a:ext cx="2520081" cy="20207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50115" y="5984875"/>
            <a:ext cx="675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Key.1.jpg</a:t>
            </a:r>
          </a:p>
        </p:txBody>
      </p:sp>
    </p:spTree>
    <p:extLst>
      <p:ext uri="{BB962C8B-B14F-4D97-AF65-F5344CB8AC3E}">
        <p14:creationId xmlns:p14="http://schemas.microsoft.com/office/powerpoint/2010/main" val="2188370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Centroid distance function without scale normalization.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50115" y="5984875"/>
            <a:ext cx="675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Key.2.jpg</a:t>
            </a:r>
          </a:p>
        </p:txBody>
      </p:sp>
      <p:pic>
        <p:nvPicPr>
          <p:cNvPr id="8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332" y="3748102"/>
            <a:ext cx="2465466" cy="1976918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87066" y="905370"/>
            <a:ext cx="5353050" cy="4819650"/>
          </a:xfrm>
        </p:spPr>
      </p:pic>
    </p:spTree>
    <p:extLst>
      <p:ext uri="{BB962C8B-B14F-4D97-AF65-F5344CB8AC3E}">
        <p14:creationId xmlns:p14="http://schemas.microsoft.com/office/powerpoint/2010/main" val="639707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Centroid distance function without scale normalization.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50115" y="5984875"/>
            <a:ext cx="675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Key.3.jpg</a:t>
            </a:r>
          </a:p>
        </p:txBody>
      </p:sp>
      <p:pic>
        <p:nvPicPr>
          <p:cNvPr id="8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968" y="3742302"/>
            <a:ext cx="2472700" cy="1982718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47309" y="905370"/>
            <a:ext cx="5353050" cy="4819650"/>
          </a:xfrm>
        </p:spPr>
      </p:pic>
    </p:spTree>
    <p:extLst>
      <p:ext uri="{BB962C8B-B14F-4D97-AF65-F5344CB8AC3E}">
        <p14:creationId xmlns:p14="http://schemas.microsoft.com/office/powerpoint/2010/main" val="2369177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Centroid distance function without scale normalization.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50115" y="5984875"/>
            <a:ext cx="675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Key.4.jpg</a:t>
            </a:r>
          </a:p>
        </p:txBody>
      </p:sp>
      <p:pic>
        <p:nvPicPr>
          <p:cNvPr id="8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816" y="3702545"/>
            <a:ext cx="2504291" cy="2022475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60561" y="905370"/>
            <a:ext cx="5353050" cy="4819650"/>
          </a:xfrm>
        </p:spPr>
      </p:pic>
    </p:spTree>
    <p:extLst>
      <p:ext uri="{BB962C8B-B14F-4D97-AF65-F5344CB8AC3E}">
        <p14:creationId xmlns:p14="http://schemas.microsoft.com/office/powerpoint/2010/main" val="122309274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39</TotalTime>
  <Words>209</Words>
  <Application>Microsoft Office PowerPoint</Application>
  <PresentationFormat>Widescreen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 Black</vt:lpstr>
      <vt:lpstr>Corbel</vt:lpstr>
      <vt:lpstr>Wingdings 2</vt:lpstr>
      <vt:lpstr>Frame</vt:lpstr>
      <vt:lpstr>ITCS 3134 YinHang Kwok</vt:lpstr>
      <vt:lpstr>Binary image with the largest region only (after closing)</vt:lpstr>
      <vt:lpstr>Binary image with the largest region only (after closing)</vt:lpstr>
      <vt:lpstr>Binary image with the largest region only (after closing)</vt:lpstr>
      <vt:lpstr>Binary image with the largest region only (after closing)</vt:lpstr>
      <vt:lpstr>Centroid distance function without scale normalization. </vt:lpstr>
      <vt:lpstr>Centroid distance function without scale normalization. </vt:lpstr>
      <vt:lpstr>Centroid distance function without scale normalization. </vt:lpstr>
      <vt:lpstr>Centroid distance function without scale normalization. </vt:lpstr>
      <vt:lpstr>Centroid distance function with scale normalization.</vt:lpstr>
      <vt:lpstr>Centroid distance function with scale normalization.</vt:lpstr>
      <vt:lpstr>Centroid distance function with scale normalization.</vt:lpstr>
      <vt:lpstr>Centroid distance function with scale normalization.</vt:lpstr>
      <vt:lpstr>Centroid distance function with rotation normalization</vt:lpstr>
      <vt:lpstr>Centroid distance function with rotation normalization</vt:lpstr>
      <vt:lpstr>Centroid distance function with rotation normalization</vt:lpstr>
      <vt:lpstr>Centroid distance function with rotation normalization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ITCS 3134 YinHang Kwok</dc:title>
  <dc:creator>YHK</dc:creator>
  <cp:lastModifiedBy>YHK</cp:lastModifiedBy>
  <cp:revision>4</cp:revision>
  <dcterms:created xsi:type="dcterms:W3CDTF">2017-04-13T01:58:20Z</dcterms:created>
  <dcterms:modified xsi:type="dcterms:W3CDTF">2017-04-13T02:38:02Z</dcterms:modified>
</cp:coreProperties>
</file>