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95442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252870"/>
            <a:ext cx="7315200" cy="333177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Yin Hang Kwok</a:t>
            </a:r>
          </a:p>
          <a:p>
            <a:r>
              <a:rPr lang="en-US" dirty="0">
                <a:latin typeface="Arial Black" panose="020B0A04020102020204" pitchFamily="34" charset="0"/>
              </a:rPr>
              <a:t>E15 - Hough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synthetic edge image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413" y="2085975"/>
            <a:ext cx="2609850" cy="2676525"/>
          </a:xfrm>
        </p:spPr>
      </p:pic>
    </p:spTree>
    <p:extLst>
      <p:ext uri="{BB962C8B-B14F-4D97-AF65-F5344CB8AC3E}">
        <p14:creationId xmlns:p14="http://schemas.microsoft.com/office/powerpoint/2010/main" val="96664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accumulator array after populating the first edge pixel at [25,25]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413" y="1204912"/>
            <a:ext cx="3371850" cy="4438650"/>
          </a:xfrm>
        </p:spPr>
      </p:pic>
    </p:spTree>
    <p:extLst>
      <p:ext uri="{BB962C8B-B14F-4D97-AF65-F5344CB8AC3E}">
        <p14:creationId xmlns:p14="http://schemas.microsoft.com/office/powerpoint/2010/main" val="87515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accumulator array after populating all edge pixels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413" y="1204912"/>
            <a:ext cx="3371850" cy="4438650"/>
          </a:xfrm>
        </p:spPr>
      </p:pic>
    </p:spTree>
    <p:extLst>
      <p:ext uri="{BB962C8B-B14F-4D97-AF65-F5344CB8AC3E}">
        <p14:creationId xmlns:p14="http://schemas.microsoft.com/office/powerpoint/2010/main" val="63220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(row, column) in accumulator array with the highest count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75388"/>
            <a:ext cx="7315200" cy="1897699"/>
          </a:xfrm>
        </p:spPr>
      </p:pic>
    </p:spTree>
    <p:extLst>
      <p:ext uri="{BB962C8B-B14F-4D97-AF65-F5344CB8AC3E}">
        <p14:creationId xmlns:p14="http://schemas.microsoft.com/office/powerpoint/2010/main" val="303018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those (row, column) to the equation of the line (rho, theta). 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37830"/>
            <a:ext cx="7315200" cy="1972815"/>
          </a:xfrm>
        </p:spPr>
      </p:pic>
    </p:spTree>
    <p:extLst>
      <p:ext uri="{BB962C8B-B14F-4D97-AF65-F5344CB8AC3E}">
        <p14:creationId xmlns:p14="http://schemas.microsoft.com/office/powerpoint/2010/main" val="30649611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</TotalTime>
  <Words>58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Corbel</vt:lpstr>
      <vt:lpstr>Wingdings 2</vt:lpstr>
      <vt:lpstr>Frame</vt:lpstr>
      <vt:lpstr>ITCS 3134</vt:lpstr>
      <vt:lpstr>Create a synthetic edge image</vt:lpstr>
      <vt:lpstr>Visualization of accumulator array after populating the first edge pixel at [25,25]</vt:lpstr>
      <vt:lpstr>Visualization of accumulator array after populating all edge pixels</vt:lpstr>
      <vt:lpstr>Locations (row, column) in accumulator array with the highest count</vt:lpstr>
      <vt:lpstr>Conversion of those (row, column) to the equation of the line (rho, theta).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YHK</dc:creator>
  <cp:lastModifiedBy>YHK</cp:lastModifiedBy>
  <cp:revision>3</cp:revision>
  <dcterms:created xsi:type="dcterms:W3CDTF">2017-03-22T13:38:31Z</dcterms:created>
  <dcterms:modified xsi:type="dcterms:W3CDTF">2017-03-22T14:07:33Z</dcterms:modified>
</cp:coreProperties>
</file>