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325943" cy="32552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err="1">
                <a:latin typeface="Arial Black" panose="020B0A04020102020204" pitchFamily="34" charset="0"/>
              </a:rPr>
              <a:t>YinHang</a:t>
            </a:r>
            <a:r>
              <a:rPr lang="en-US" dirty="0">
                <a:latin typeface="Arial Black" panose="020B0A04020102020204" pitchFamily="34" charset="0"/>
              </a:rPr>
              <a:t> Kwok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E17 - Texture (GLCM)</a:t>
            </a:r>
          </a:p>
        </p:txBody>
      </p:sp>
    </p:spTree>
    <p:extLst>
      <p:ext uri="{BB962C8B-B14F-4D97-AF65-F5344CB8AC3E}">
        <p14:creationId xmlns:p14="http://schemas.microsoft.com/office/powerpoint/2010/main" val="19786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Bark.1.png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698" y="863600"/>
            <a:ext cx="4979280" cy="5121275"/>
          </a:xfrm>
        </p:spPr>
      </p:pic>
    </p:spTree>
    <p:extLst>
      <p:ext uri="{BB962C8B-B14F-4D97-AF65-F5344CB8AC3E}">
        <p14:creationId xmlns:p14="http://schemas.microsoft.com/office/powerpoint/2010/main" val="19138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GLCM with O = [1, 1]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74" y="1368343"/>
            <a:ext cx="3865148" cy="4112169"/>
          </a:xfrm>
        </p:spPr>
      </p:pic>
    </p:spTree>
    <p:extLst>
      <p:ext uri="{BB962C8B-B14F-4D97-AF65-F5344CB8AC3E}">
        <p14:creationId xmlns:p14="http://schemas.microsoft.com/office/powerpoint/2010/main" val="149962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using the entropy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977" y="1823002"/>
            <a:ext cx="5123983" cy="2748998"/>
          </a:xfrm>
        </p:spPr>
      </p:pic>
    </p:spTree>
    <p:extLst>
      <p:ext uri="{BB962C8B-B14F-4D97-AF65-F5344CB8AC3E}">
        <p14:creationId xmlns:p14="http://schemas.microsoft.com/office/powerpoint/2010/main" val="29844487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Black</vt:lpstr>
      <vt:lpstr>Corbel</vt:lpstr>
      <vt:lpstr>Wingdings 2</vt:lpstr>
      <vt:lpstr>Frame</vt:lpstr>
      <vt:lpstr>ITCS 3134 YinHang Kwok  E17 - Texture (GLCM)</vt:lpstr>
      <vt:lpstr>Bark.1.png</vt:lpstr>
      <vt:lpstr>Visualization of GLCM with O = [1, 1]</vt:lpstr>
      <vt:lpstr>Accuracy of using the 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 YinHang Kwok  E17 - Texture (GLCM)</dc:title>
  <dc:creator>YHK</dc:creator>
  <cp:lastModifiedBy>YHK</cp:lastModifiedBy>
  <cp:revision>1</cp:revision>
  <dcterms:created xsi:type="dcterms:W3CDTF">2017-04-04T04:41:42Z</dcterms:created>
  <dcterms:modified xsi:type="dcterms:W3CDTF">2017-04-04T04:46:52Z</dcterms:modified>
</cp:coreProperties>
</file>