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842317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ITCS 3143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4" y="3670853"/>
            <a:ext cx="8216263" cy="2464904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Arial Black" panose="020B0A04020102020204" pitchFamily="34" charset="0"/>
              </a:rPr>
              <a:t>YIN HANG KWOK</a:t>
            </a:r>
          </a:p>
          <a:p>
            <a:r>
              <a:rPr lang="en-US" sz="4600" dirty="0">
                <a:solidFill>
                  <a:schemeClr val="bg1"/>
                </a:solidFill>
                <a:latin typeface="Arial Black" panose="020B0A04020102020204" pitchFamily="34" charset="0"/>
              </a:rPr>
              <a:t>800831787</a:t>
            </a:r>
          </a:p>
          <a:p>
            <a:r>
              <a:rPr lang="en-US" sz="4600" dirty="0">
                <a:solidFill>
                  <a:schemeClr val="bg1"/>
                </a:solidFill>
                <a:latin typeface="Arial Black" panose="020B0A04020102020204" pitchFamily="34" charset="0"/>
              </a:rPr>
              <a:t>E01 - </a:t>
            </a:r>
            <a:r>
              <a:rPr lang="en-US" sz="4600" dirty="0" err="1">
                <a:solidFill>
                  <a:schemeClr val="bg1"/>
                </a:solidFill>
                <a:latin typeface="Arial Black" panose="020B0A04020102020204" pitchFamily="34" charset="0"/>
              </a:rPr>
              <a:t>Matlab</a:t>
            </a:r>
            <a:r>
              <a:rPr lang="en-US" sz="4600" dirty="0">
                <a:solidFill>
                  <a:schemeClr val="bg1"/>
                </a:solidFill>
                <a:latin typeface="Arial Black" panose="020B0A04020102020204" pitchFamily="34" charset="0"/>
              </a:rPr>
              <a:t> for DIP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9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030953"/>
          </a:xfrm>
        </p:spPr>
        <p:txBody>
          <a:bodyPr>
            <a:normAutofit/>
          </a:bodyPr>
          <a:lstStyle/>
          <a:p>
            <a:r>
              <a:rPr lang="en-US" dirty="0"/>
              <a:t>&gt;&gt; I = </a:t>
            </a:r>
            <a:r>
              <a:rPr lang="en-US" dirty="0" err="1"/>
              <a:t>imread</a:t>
            </a:r>
            <a:r>
              <a:rPr lang="en-US" dirty="0"/>
              <a:t>('mountain.png');</a:t>
            </a:r>
          </a:p>
          <a:p>
            <a:r>
              <a:rPr lang="en-US" dirty="0"/>
              <a:t>&gt;&gt; </a:t>
            </a:r>
            <a:r>
              <a:rPr lang="en-US" dirty="0" err="1"/>
              <a:t>imshow</a:t>
            </a:r>
            <a:r>
              <a:rPr lang="en-US" dirty="0"/>
              <a:t>(I);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340" y="2027134"/>
            <a:ext cx="8392046" cy="471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1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of mean intensity for each column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494779"/>
          </a:xfrm>
        </p:spPr>
        <p:txBody>
          <a:bodyPr/>
          <a:lstStyle/>
          <a:p>
            <a:r>
              <a:rPr lang="en-US" dirty="0" err="1"/>
              <a:t>meanMountainColumn</a:t>
            </a:r>
            <a:r>
              <a:rPr lang="en-US" dirty="0"/>
              <a:t> = mean (I);</a:t>
            </a:r>
          </a:p>
          <a:p>
            <a:r>
              <a:rPr lang="en-US" dirty="0"/>
              <a:t>plot(</a:t>
            </a:r>
            <a:r>
              <a:rPr lang="en-US" dirty="0" err="1"/>
              <a:t>meanMountainColumn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835" y="2026618"/>
            <a:ext cx="8415129" cy="47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1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number with the smallest mean intensity value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347272"/>
            <a:ext cx="7315200" cy="166705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darkestCol</a:t>
            </a:r>
            <a:r>
              <a:rPr lang="en-US" dirty="0"/>
              <a:t> = find (</a:t>
            </a:r>
            <a:r>
              <a:rPr lang="en-US" dirty="0" err="1"/>
              <a:t>meanMountainColumn</a:t>
            </a:r>
            <a:r>
              <a:rPr lang="en-US" dirty="0"/>
              <a:t> == min (</a:t>
            </a:r>
            <a:r>
              <a:rPr lang="en-US" dirty="0" err="1"/>
              <a:t>meanMountainColumn</a:t>
            </a:r>
            <a:r>
              <a:rPr lang="en-US" dirty="0"/>
              <a:t>));</a:t>
            </a:r>
          </a:p>
          <a:p>
            <a:r>
              <a:rPr lang="en-US" dirty="0" err="1"/>
              <a:t>darkestCol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330" y="1953701"/>
            <a:ext cx="8507896" cy="478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18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 image along horizontal line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052" y="106017"/>
            <a:ext cx="7818416" cy="27564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[R,C] = size(I);</a:t>
            </a:r>
          </a:p>
          <a:p>
            <a:r>
              <a:rPr lang="en-US" dirty="0"/>
              <a:t>for r = 1:R</a:t>
            </a:r>
          </a:p>
          <a:p>
            <a:r>
              <a:rPr lang="en-US" dirty="0"/>
              <a:t>    for c = 1:C</a:t>
            </a:r>
          </a:p>
          <a:p>
            <a:r>
              <a:rPr lang="pt-BR" dirty="0"/>
              <a:t>        flipImage(r,c) = I(R-r+1,c);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E01</a:t>
            </a:r>
          </a:p>
          <a:p>
            <a:r>
              <a:rPr lang="en-US" dirty="0" err="1"/>
              <a:t>imshow</a:t>
            </a:r>
            <a:r>
              <a:rPr lang="en-US" dirty="0"/>
              <a:t>(I);</a:t>
            </a:r>
            <a:r>
              <a:rPr lang="en-US" dirty="0" err="1"/>
              <a:t>figure;imshow</a:t>
            </a:r>
            <a:r>
              <a:rPr lang="en-US" dirty="0"/>
              <a:t>(</a:t>
            </a:r>
            <a:r>
              <a:rPr lang="en-US" dirty="0" err="1"/>
              <a:t>flipImage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418" y="2678152"/>
            <a:ext cx="7977807" cy="41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1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input image and half resolution image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817" y="0"/>
            <a:ext cx="7725651" cy="247815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halfImage = zeros(R/2,C/2,'uint8');</a:t>
            </a:r>
          </a:p>
          <a:p>
            <a:r>
              <a:rPr lang="pt-BR" dirty="0"/>
              <a:t>for r = 1:R/2</a:t>
            </a:r>
          </a:p>
          <a:p>
            <a:r>
              <a:rPr lang="en-US" dirty="0"/>
              <a:t>    for c = 1:C/2</a:t>
            </a:r>
          </a:p>
          <a:p>
            <a:r>
              <a:rPr lang="pt-BR" dirty="0"/>
              <a:t>        halfImage(r,c) = I(r*2-1,c*2-1); 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end</a:t>
            </a:r>
          </a:p>
          <a:p>
            <a:r>
              <a:rPr lang="en-US" dirty="0" err="1"/>
              <a:t>Imshow</a:t>
            </a:r>
            <a:r>
              <a:rPr lang="en-US" dirty="0"/>
              <a:t>(</a:t>
            </a:r>
            <a:r>
              <a:rPr lang="en-US" dirty="0" err="1"/>
              <a:t>halfImage</a:t>
            </a:r>
            <a:r>
              <a:rPr lang="en-US" dirty="0"/>
              <a:t>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28" y="2425149"/>
            <a:ext cx="8083827" cy="454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00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input image.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817" y="159026"/>
            <a:ext cx="7725651" cy="267693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myHist</a:t>
            </a:r>
            <a:r>
              <a:rPr lang="en-US" dirty="0"/>
              <a:t> = zeros(1,256);</a:t>
            </a:r>
          </a:p>
          <a:p>
            <a:r>
              <a:rPr lang="en-US" dirty="0"/>
              <a:t>for r = 1:R</a:t>
            </a:r>
          </a:p>
          <a:p>
            <a:r>
              <a:rPr lang="en-US" dirty="0"/>
              <a:t>    for c = 1:C</a:t>
            </a:r>
          </a:p>
          <a:p>
            <a:r>
              <a:rPr lang="en-US" dirty="0"/>
              <a:t>        P = I(</a:t>
            </a:r>
            <a:r>
              <a:rPr lang="en-US" dirty="0" err="1"/>
              <a:t>r,c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myHist</a:t>
            </a:r>
            <a:r>
              <a:rPr lang="en-US" dirty="0"/>
              <a:t>(P+1) = </a:t>
            </a:r>
            <a:r>
              <a:rPr lang="en-US" dirty="0" err="1"/>
              <a:t>myHist</a:t>
            </a:r>
            <a:r>
              <a:rPr lang="en-US" dirty="0"/>
              <a:t>(P+1)+1;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678" y="2357747"/>
            <a:ext cx="7977809" cy="448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7463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295</TotalTime>
  <Words>237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 Black</vt:lpstr>
      <vt:lpstr>Corbel</vt:lpstr>
      <vt:lpstr>Wingdings 2</vt:lpstr>
      <vt:lpstr>Frame</vt:lpstr>
      <vt:lpstr>ITCS 3143</vt:lpstr>
      <vt:lpstr>Input Image</vt:lpstr>
      <vt:lpstr>Plot of mean intensity for each column </vt:lpstr>
      <vt:lpstr>Column number with the smallest mean intensity value </vt:lpstr>
      <vt:lpstr>Flip image along horizontal line </vt:lpstr>
      <vt:lpstr>Original input image and half resolution image </vt:lpstr>
      <vt:lpstr>Histogram of input image.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ITCS 3143</dc:title>
  <dc:creator>YH_PC</dc:creator>
  <cp:lastModifiedBy>YH_PC</cp:lastModifiedBy>
  <cp:revision>9</cp:revision>
  <dcterms:created xsi:type="dcterms:W3CDTF">2017-01-23T01:36:30Z</dcterms:created>
  <dcterms:modified xsi:type="dcterms:W3CDTF">2017-01-23T19:12:11Z</dcterms:modified>
</cp:coreProperties>
</file>