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96" y="1298448"/>
            <a:ext cx="7801952" cy="152426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3143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96" y="2822713"/>
            <a:ext cx="8481391" cy="276193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 Black" panose="020B0A04020102020204" pitchFamily="34" charset="0"/>
              </a:rPr>
              <a:t>YIN HANG KWOK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800831787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E05 - Point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9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contrast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791" y="225287"/>
            <a:ext cx="7884677" cy="31275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gmin</a:t>
            </a:r>
            <a:r>
              <a:rPr lang="en-US" dirty="0"/>
              <a:t> = min(I(:));</a:t>
            </a:r>
          </a:p>
          <a:p>
            <a:r>
              <a:rPr lang="en-US" dirty="0" err="1"/>
              <a:t>gmax</a:t>
            </a:r>
            <a:r>
              <a:rPr lang="en-US" dirty="0"/>
              <a:t> = max(I(:));</a:t>
            </a:r>
          </a:p>
          <a:p>
            <a:r>
              <a:rPr lang="en-US" dirty="0" err="1"/>
              <a:t>gmin</a:t>
            </a:r>
            <a:r>
              <a:rPr lang="en-US" dirty="0"/>
              <a:t> = double(</a:t>
            </a:r>
            <a:r>
              <a:rPr lang="en-US" dirty="0" err="1"/>
              <a:t>gmin</a:t>
            </a:r>
            <a:r>
              <a:rPr lang="en-US" dirty="0"/>
              <a:t>);</a:t>
            </a:r>
          </a:p>
          <a:p>
            <a:r>
              <a:rPr lang="en-US" dirty="0" err="1"/>
              <a:t>gmax</a:t>
            </a:r>
            <a:r>
              <a:rPr lang="en-US" dirty="0"/>
              <a:t> = double(</a:t>
            </a:r>
            <a:r>
              <a:rPr lang="en-US" dirty="0" err="1"/>
              <a:t>gmax</a:t>
            </a:r>
            <a:r>
              <a:rPr lang="en-US" dirty="0"/>
              <a:t>);</a:t>
            </a:r>
          </a:p>
          <a:p>
            <a:r>
              <a:rPr lang="en-US" dirty="0" err="1"/>
              <a:t>gminout</a:t>
            </a:r>
            <a:r>
              <a:rPr lang="en-US" dirty="0"/>
              <a:t> = 0;</a:t>
            </a:r>
          </a:p>
          <a:p>
            <a:r>
              <a:rPr lang="en-US" dirty="0" err="1"/>
              <a:t>gmaxout</a:t>
            </a:r>
            <a:r>
              <a:rPr lang="en-US" dirty="0"/>
              <a:t> = 255;</a:t>
            </a:r>
          </a:p>
          <a:p>
            <a:r>
              <a:rPr lang="en-US" dirty="0" err="1"/>
              <a:t>LinearContrastStretching</a:t>
            </a:r>
            <a:r>
              <a:rPr lang="en-US" dirty="0"/>
              <a:t> = ((</a:t>
            </a:r>
            <a:r>
              <a:rPr lang="en-US" dirty="0" err="1"/>
              <a:t>gmaxout</a:t>
            </a:r>
            <a:r>
              <a:rPr lang="en-US" dirty="0"/>
              <a:t> - </a:t>
            </a:r>
            <a:r>
              <a:rPr lang="en-US" dirty="0" err="1"/>
              <a:t>gminout</a:t>
            </a:r>
            <a:r>
              <a:rPr lang="en-US" dirty="0"/>
              <a:t>)/(</a:t>
            </a:r>
            <a:r>
              <a:rPr lang="en-US" dirty="0" err="1"/>
              <a:t>gmax</a:t>
            </a:r>
            <a:r>
              <a:rPr lang="en-US" dirty="0"/>
              <a:t> - </a:t>
            </a:r>
            <a:r>
              <a:rPr lang="en-US" dirty="0" err="1"/>
              <a:t>gmin</a:t>
            </a:r>
            <a:r>
              <a:rPr lang="en-US" dirty="0"/>
              <a:t>))*(I - </a:t>
            </a:r>
            <a:r>
              <a:rPr lang="en-US" dirty="0" err="1"/>
              <a:t>gmin</a:t>
            </a:r>
            <a:r>
              <a:rPr lang="en-US" dirty="0"/>
              <a:t>) + </a:t>
            </a:r>
            <a:r>
              <a:rPr lang="en-US" dirty="0" err="1"/>
              <a:t>gminout</a:t>
            </a:r>
            <a:r>
              <a:rPr lang="en-US" dirty="0"/>
              <a:t>;</a:t>
            </a:r>
          </a:p>
          <a:p>
            <a:r>
              <a:rPr lang="en-US" dirty="0"/>
              <a:t>d3 = c3 - </a:t>
            </a:r>
            <a:r>
              <a:rPr lang="en-US" dirty="0" err="1"/>
              <a:t>LinearContrastStretching</a:t>
            </a:r>
            <a:r>
              <a:rPr lang="en-US" dirty="0"/>
              <a:t>;</a:t>
            </a:r>
          </a:p>
          <a:p>
            <a:r>
              <a:rPr lang="en-US" dirty="0"/>
              <a:t>s3 = sum(d3(:));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23" y="2446298"/>
            <a:ext cx="7646504" cy="42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contrast stretching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224" y="2017198"/>
            <a:ext cx="8291865" cy="4661897"/>
          </a:xfrm>
        </p:spPr>
      </p:pic>
    </p:spTree>
    <p:extLst>
      <p:ext uri="{BB962C8B-B14F-4D97-AF65-F5344CB8AC3E}">
        <p14:creationId xmlns:p14="http://schemas.microsoft.com/office/powerpoint/2010/main" val="46185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833" y="1123837"/>
            <a:ext cx="9428372" cy="5300870"/>
          </a:xfrm>
        </p:spPr>
      </p:pic>
    </p:spTree>
    <p:extLst>
      <p:ext uri="{BB962C8B-B14F-4D97-AF65-F5344CB8AC3E}">
        <p14:creationId xmlns:p14="http://schemas.microsoft.com/office/powerpoint/2010/main" val="28433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constant.  </a:t>
            </a:r>
            <a:br>
              <a:rPr lang="en-US" dirty="0"/>
            </a:br>
            <a:r>
              <a:rPr lang="en-US" sz="2000" i="1" dirty="0"/>
              <a:t>Note constant can be negative.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104" y="290308"/>
            <a:ext cx="7315200" cy="1667057"/>
          </a:xfrm>
        </p:spPr>
        <p:txBody>
          <a:bodyPr/>
          <a:lstStyle/>
          <a:p>
            <a:r>
              <a:rPr lang="en-US" dirty="0" err="1"/>
              <a:t>AddConst</a:t>
            </a:r>
            <a:r>
              <a:rPr lang="en-US" dirty="0"/>
              <a:t> = I + 100;</a:t>
            </a:r>
          </a:p>
          <a:p>
            <a:r>
              <a:rPr lang="en-US" dirty="0"/>
              <a:t>d1 = c2 - </a:t>
            </a:r>
            <a:r>
              <a:rPr lang="en-US" dirty="0" err="1"/>
              <a:t>AddConst</a:t>
            </a:r>
            <a:r>
              <a:rPr lang="en-US" dirty="0"/>
              <a:t>;</a:t>
            </a:r>
          </a:p>
          <a:p>
            <a:r>
              <a:rPr lang="en-US" dirty="0"/>
              <a:t>s1 = sum(d1(:));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04" y="1949743"/>
            <a:ext cx="8388269" cy="47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486" y="1884677"/>
            <a:ext cx="8150440" cy="4582384"/>
          </a:xfrm>
        </p:spPr>
      </p:pic>
    </p:spTree>
    <p:extLst>
      <p:ext uri="{BB962C8B-B14F-4D97-AF65-F5344CB8AC3E}">
        <p14:creationId xmlns:p14="http://schemas.microsoft.com/office/powerpoint/2010/main" val="19262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constant.  </a:t>
            </a:r>
            <a:br>
              <a:rPr lang="en-US" dirty="0"/>
            </a:br>
            <a:r>
              <a:rPr lang="en-US" sz="2400" i="1" dirty="0"/>
              <a:t>Note constant can be &lt; 1.0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990" y="612316"/>
            <a:ext cx="7315200" cy="1481527"/>
          </a:xfrm>
        </p:spPr>
        <p:txBody>
          <a:bodyPr/>
          <a:lstStyle/>
          <a:p>
            <a:r>
              <a:rPr lang="en-US" dirty="0" err="1"/>
              <a:t>multImage</a:t>
            </a:r>
            <a:r>
              <a:rPr lang="en-US" dirty="0"/>
              <a:t> = I * 0.5;</a:t>
            </a:r>
          </a:p>
          <a:p>
            <a:r>
              <a:rPr lang="en-US" dirty="0"/>
              <a:t>d4 = c2 - </a:t>
            </a:r>
            <a:r>
              <a:rPr lang="en-US" dirty="0" err="1"/>
              <a:t>multImage</a:t>
            </a:r>
            <a:r>
              <a:rPr lang="en-US" dirty="0"/>
              <a:t>;</a:t>
            </a:r>
          </a:p>
          <a:p>
            <a:r>
              <a:rPr lang="en-US" dirty="0"/>
              <a:t>s4 = sum(d4(:));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90" y="2093843"/>
            <a:ext cx="8246846" cy="46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constant.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84677"/>
            <a:ext cx="8174010" cy="4595636"/>
          </a:xfrm>
        </p:spPr>
      </p:pic>
    </p:spTree>
    <p:extLst>
      <p:ext uri="{BB962C8B-B14F-4D97-AF65-F5344CB8AC3E}">
        <p14:creationId xmlns:p14="http://schemas.microsoft.com/office/powerpoint/2010/main" val="33642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29" y="585812"/>
            <a:ext cx="7315200" cy="2541701"/>
          </a:xfrm>
        </p:spPr>
        <p:txBody>
          <a:bodyPr/>
          <a:lstStyle/>
          <a:p>
            <a:r>
              <a:rPr lang="en-US" dirty="0"/>
              <a:t>f = double(I);</a:t>
            </a:r>
          </a:p>
          <a:p>
            <a:r>
              <a:rPr lang="en-US" dirty="0" err="1"/>
              <a:t>logImageFactor</a:t>
            </a:r>
            <a:r>
              <a:rPr lang="en-US" dirty="0"/>
              <a:t> = log(f+1);</a:t>
            </a:r>
          </a:p>
          <a:p>
            <a:r>
              <a:rPr lang="en-US" dirty="0" err="1"/>
              <a:t>logImage</a:t>
            </a:r>
            <a:r>
              <a:rPr lang="en-US" dirty="0"/>
              <a:t> = 255/(log(256));</a:t>
            </a:r>
          </a:p>
          <a:p>
            <a:r>
              <a:rPr lang="en-US" dirty="0" err="1"/>
              <a:t>logImage</a:t>
            </a:r>
            <a:r>
              <a:rPr lang="en-US" dirty="0"/>
              <a:t> = uint8(</a:t>
            </a:r>
            <a:r>
              <a:rPr lang="en-US" dirty="0" err="1"/>
              <a:t>logImage</a:t>
            </a:r>
            <a:r>
              <a:rPr lang="en-US" dirty="0"/>
              <a:t>*</a:t>
            </a:r>
            <a:r>
              <a:rPr lang="en-US" dirty="0" err="1"/>
              <a:t>logImageFactor</a:t>
            </a:r>
            <a:r>
              <a:rPr lang="en-US" dirty="0"/>
              <a:t>);</a:t>
            </a:r>
          </a:p>
          <a:p>
            <a:r>
              <a:rPr lang="en-US" dirty="0"/>
              <a:t>d5 = </a:t>
            </a:r>
            <a:r>
              <a:rPr lang="en-US" dirty="0" err="1"/>
              <a:t>logImage</a:t>
            </a:r>
            <a:r>
              <a:rPr lang="en-US" dirty="0"/>
              <a:t> - c4;</a:t>
            </a:r>
          </a:p>
          <a:p>
            <a:r>
              <a:rPr lang="en-US" dirty="0"/>
              <a:t>s5 = sum(d5(:));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11" y="2857516"/>
            <a:ext cx="7476449" cy="38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502" y="1977442"/>
            <a:ext cx="8126869" cy="4569132"/>
          </a:xfrm>
        </p:spPr>
      </p:pic>
    </p:spTree>
    <p:extLst>
      <p:ext uri="{BB962C8B-B14F-4D97-AF65-F5344CB8AC3E}">
        <p14:creationId xmlns:p14="http://schemas.microsoft.com/office/powerpoint/2010/main" val="40451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981" y="652073"/>
            <a:ext cx="7315200" cy="1574292"/>
          </a:xfrm>
        </p:spPr>
        <p:txBody>
          <a:bodyPr/>
          <a:lstStyle/>
          <a:p>
            <a:r>
              <a:rPr lang="en-US" dirty="0" err="1"/>
              <a:t>invertImage</a:t>
            </a:r>
            <a:r>
              <a:rPr lang="en-US" dirty="0"/>
              <a:t> = 255-I;</a:t>
            </a:r>
          </a:p>
          <a:p>
            <a:r>
              <a:rPr lang="en-US" dirty="0"/>
              <a:t>d2 = c1 - </a:t>
            </a:r>
            <a:r>
              <a:rPr lang="en-US" dirty="0" err="1"/>
              <a:t>invertImage</a:t>
            </a:r>
            <a:r>
              <a:rPr lang="en-US" dirty="0"/>
              <a:t>;</a:t>
            </a:r>
          </a:p>
          <a:p>
            <a:r>
              <a:rPr lang="en-US" dirty="0"/>
              <a:t>s2 = sum(d2(:));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1" y="1856978"/>
            <a:ext cx="8341130" cy="46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Invert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99" y="1871425"/>
            <a:ext cx="8386150" cy="4714906"/>
          </a:xfrm>
        </p:spPr>
      </p:pic>
    </p:spTree>
    <p:extLst>
      <p:ext uri="{BB962C8B-B14F-4D97-AF65-F5344CB8AC3E}">
        <p14:creationId xmlns:p14="http://schemas.microsoft.com/office/powerpoint/2010/main" val="21464064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53</TotalTime>
  <Words>189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Black</vt:lpstr>
      <vt:lpstr>Corbel</vt:lpstr>
      <vt:lpstr>Wingdings 2</vt:lpstr>
      <vt:lpstr>Frame</vt:lpstr>
      <vt:lpstr>ITCS 3143</vt:lpstr>
      <vt:lpstr>Add constant.   Note constant can be negative. </vt:lpstr>
      <vt:lpstr>Add constant.</vt:lpstr>
      <vt:lpstr>Multiply constant.   Note constant can be &lt; 1.0 </vt:lpstr>
      <vt:lpstr>Multiply constant.</vt:lpstr>
      <vt:lpstr>Log</vt:lpstr>
      <vt:lpstr>Log</vt:lpstr>
      <vt:lpstr>Invert</vt:lpstr>
      <vt:lpstr>Invert</vt:lpstr>
      <vt:lpstr>Linear contrast stretching</vt:lpstr>
      <vt:lpstr>Linear contrast stretching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3143</dc:title>
  <dc:creator>YH_PC</dc:creator>
  <cp:lastModifiedBy>YH_PC</cp:lastModifiedBy>
  <cp:revision>6</cp:revision>
  <dcterms:created xsi:type="dcterms:W3CDTF">2017-01-31T02:15:27Z</dcterms:created>
  <dcterms:modified xsi:type="dcterms:W3CDTF">2017-01-31T03:08:38Z</dcterms:modified>
</cp:coreProperties>
</file>