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351987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ITCS 3134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3034748"/>
            <a:ext cx="7315200" cy="25498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YINHANG KWOK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800831787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E06 - Histograms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3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660" y="874644"/>
            <a:ext cx="10262047" cy="5769583"/>
          </a:xfrm>
        </p:spPr>
      </p:pic>
    </p:spTree>
    <p:extLst>
      <p:ext uri="{BB962C8B-B14F-4D97-AF65-F5344CB8AC3E}">
        <p14:creationId xmlns:p14="http://schemas.microsoft.com/office/powerpoint/2010/main" val="427871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image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712" y="489091"/>
            <a:ext cx="7315200" cy="1269492"/>
          </a:xfrm>
        </p:spPr>
        <p:txBody>
          <a:bodyPr/>
          <a:lstStyle/>
          <a:p>
            <a:r>
              <a:rPr lang="en-US" dirty="0"/>
              <a:t>I = </a:t>
            </a:r>
            <a:r>
              <a:rPr lang="en-US" dirty="0" err="1"/>
              <a:t>imread</a:t>
            </a:r>
            <a:r>
              <a:rPr lang="en-US" dirty="0"/>
              <a:t>('unequal.png');</a:t>
            </a:r>
          </a:p>
          <a:p>
            <a:r>
              <a:rPr lang="en-US" dirty="0" err="1"/>
              <a:t>imshow</a:t>
            </a:r>
            <a:r>
              <a:rPr lang="en-US" dirty="0"/>
              <a:t>(I);title('original Image');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712" y="1870036"/>
            <a:ext cx="8468139" cy="47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6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input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0973" y="595108"/>
            <a:ext cx="7315200" cy="1057457"/>
          </a:xfrm>
        </p:spPr>
        <p:txBody>
          <a:bodyPr>
            <a:normAutofit/>
          </a:bodyPr>
          <a:lstStyle/>
          <a:p>
            <a:r>
              <a:rPr lang="en-US" dirty="0" err="1"/>
              <a:t>HistImage</a:t>
            </a:r>
            <a:r>
              <a:rPr lang="en-US" dirty="0"/>
              <a:t> = </a:t>
            </a:r>
            <a:r>
              <a:rPr lang="en-US" dirty="0" err="1"/>
              <a:t>imhist</a:t>
            </a:r>
            <a:r>
              <a:rPr lang="en-US" dirty="0"/>
              <a:t>(I);</a:t>
            </a:r>
          </a:p>
          <a:p>
            <a:r>
              <a:rPr lang="en-US" dirty="0"/>
              <a:t>plot(</a:t>
            </a:r>
            <a:r>
              <a:rPr lang="en-US" dirty="0" err="1"/>
              <a:t>HistImage</a:t>
            </a:r>
            <a:r>
              <a:rPr lang="en-US" dirty="0"/>
              <a:t>);title(‘Histogram of image');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73" y="1746613"/>
            <a:ext cx="8428383" cy="473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1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histogram of input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233" y="714378"/>
            <a:ext cx="7315200" cy="818918"/>
          </a:xfrm>
        </p:spPr>
        <p:txBody>
          <a:bodyPr/>
          <a:lstStyle/>
          <a:p>
            <a:r>
              <a:rPr lang="en-US" dirty="0"/>
              <a:t>N = </a:t>
            </a:r>
            <a:r>
              <a:rPr lang="en-US" dirty="0" err="1"/>
              <a:t>numel</a:t>
            </a:r>
            <a:r>
              <a:rPr lang="en-US" dirty="0"/>
              <a:t>(I);</a:t>
            </a:r>
          </a:p>
          <a:p>
            <a:r>
              <a:rPr lang="en-US" dirty="0" err="1"/>
              <a:t>HistImageN</a:t>
            </a:r>
            <a:r>
              <a:rPr lang="en-US" dirty="0"/>
              <a:t> = </a:t>
            </a:r>
            <a:r>
              <a:rPr lang="en-US" dirty="0" err="1"/>
              <a:t>HistImage</a:t>
            </a:r>
            <a:r>
              <a:rPr lang="en-US" dirty="0"/>
              <a:t> / N;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215" y="1700053"/>
            <a:ext cx="8534767" cy="47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3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of input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989" y="774012"/>
            <a:ext cx="7315200" cy="6996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 = </a:t>
            </a:r>
            <a:r>
              <a:rPr lang="en-US" dirty="0" err="1"/>
              <a:t>cumsum</a:t>
            </a:r>
            <a:r>
              <a:rPr lang="en-US" dirty="0"/>
              <a:t>(</a:t>
            </a:r>
            <a:r>
              <a:rPr lang="en-US" dirty="0" err="1"/>
              <a:t>HistImageN</a:t>
            </a:r>
            <a:r>
              <a:rPr lang="en-US" dirty="0"/>
              <a:t>);</a:t>
            </a:r>
          </a:p>
          <a:p>
            <a:r>
              <a:rPr lang="en-US" dirty="0"/>
              <a:t>plot(c);title('CDF of input image');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223" y="1603135"/>
            <a:ext cx="8495011" cy="477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Equalized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737" y="726271"/>
            <a:ext cx="7315200" cy="795131"/>
          </a:xfrm>
        </p:spPr>
        <p:txBody>
          <a:bodyPr>
            <a:normAutofit/>
          </a:bodyPr>
          <a:lstStyle/>
          <a:p>
            <a:r>
              <a:rPr lang="en-US" dirty="0"/>
              <a:t>g = c(I+1);</a:t>
            </a:r>
          </a:p>
          <a:p>
            <a:r>
              <a:rPr lang="en-US" dirty="0" err="1"/>
              <a:t>imshow</a:t>
            </a:r>
            <a:r>
              <a:rPr lang="en-US" dirty="0"/>
              <a:t>(g);title('histogram equalized image');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37" y="1709531"/>
            <a:ext cx="8447198" cy="474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0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equalized image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3494" y="744839"/>
            <a:ext cx="7315200" cy="977944"/>
          </a:xfrm>
        </p:spPr>
        <p:txBody>
          <a:bodyPr/>
          <a:lstStyle/>
          <a:p>
            <a:r>
              <a:rPr lang="en-US" dirty="0" err="1"/>
              <a:t>HistG</a:t>
            </a:r>
            <a:r>
              <a:rPr lang="en-US" dirty="0"/>
              <a:t> = </a:t>
            </a:r>
            <a:r>
              <a:rPr lang="en-US" dirty="0" err="1"/>
              <a:t>imhist</a:t>
            </a:r>
            <a:r>
              <a:rPr lang="en-US" dirty="0"/>
              <a:t>(g);</a:t>
            </a:r>
          </a:p>
          <a:p>
            <a:r>
              <a:rPr lang="en-US" dirty="0"/>
              <a:t>plot(</a:t>
            </a:r>
            <a:r>
              <a:rPr lang="en-US" dirty="0" err="1"/>
              <a:t>HistG</a:t>
            </a:r>
            <a:r>
              <a:rPr lang="en-US" dirty="0"/>
              <a:t>);title('histogram of histogram equalized image');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216" y="1722783"/>
            <a:ext cx="8468506" cy="47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8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746" y="410817"/>
            <a:ext cx="7315200" cy="12152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N2 = </a:t>
            </a:r>
            <a:r>
              <a:rPr lang="en-US" dirty="0" err="1"/>
              <a:t>numel</a:t>
            </a:r>
            <a:r>
              <a:rPr lang="en-US" dirty="0"/>
              <a:t>(g); </a:t>
            </a:r>
          </a:p>
          <a:p>
            <a:r>
              <a:rPr lang="en-US" dirty="0"/>
              <a:t>HistN2 = </a:t>
            </a:r>
            <a:r>
              <a:rPr lang="en-US" dirty="0" err="1"/>
              <a:t>HistG</a:t>
            </a:r>
            <a:r>
              <a:rPr lang="en-US" dirty="0"/>
              <a:t>/N2;</a:t>
            </a:r>
          </a:p>
          <a:p>
            <a:r>
              <a:rPr lang="en-US" dirty="0"/>
              <a:t>plot(HistN2);title('normalized histogram');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54" y="1762539"/>
            <a:ext cx="8470771" cy="476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4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of histogram equalized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233" y="747508"/>
            <a:ext cx="7315200" cy="7526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CSG = </a:t>
            </a:r>
            <a:r>
              <a:rPr lang="en-US" dirty="0" err="1"/>
              <a:t>cumsum</a:t>
            </a:r>
            <a:r>
              <a:rPr lang="en-US" dirty="0"/>
              <a:t>(HistN2);</a:t>
            </a:r>
          </a:p>
          <a:p>
            <a:r>
              <a:rPr lang="en-US" dirty="0"/>
              <a:t>plot(CSG);title('CDF of histogram equalized image');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950" y="1722783"/>
            <a:ext cx="8470771" cy="476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632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152</TotalTime>
  <Words>174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Black</vt:lpstr>
      <vt:lpstr>Corbel</vt:lpstr>
      <vt:lpstr>Wingdings 2</vt:lpstr>
      <vt:lpstr>Frame</vt:lpstr>
      <vt:lpstr>ITCS 3134</vt:lpstr>
      <vt:lpstr>input image </vt:lpstr>
      <vt:lpstr>Histogram of input image</vt:lpstr>
      <vt:lpstr>normalized histogram of input image</vt:lpstr>
      <vt:lpstr>CDF of input image</vt:lpstr>
      <vt:lpstr>Equalized image</vt:lpstr>
      <vt:lpstr>Histogram of equalized image </vt:lpstr>
      <vt:lpstr>normalized histogram</vt:lpstr>
      <vt:lpstr>CDF of histogram equalized image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ITCS 3134</dc:title>
  <dc:creator>YH_PC</dc:creator>
  <cp:lastModifiedBy>YH_PC</cp:lastModifiedBy>
  <cp:revision>13</cp:revision>
  <dcterms:created xsi:type="dcterms:W3CDTF">2017-02-01T15:11:31Z</dcterms:created>
  <dcterms:modified xsi:type="dcterms:W3CDTF">2017-02-02T01:41:13Z</dcterms:modified>
</cp:coreProperties>
</file>