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797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ITCS 3134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2478157"/>
            <a:ext cx="7315200" cy="196132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KWOK YIN HANG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E07  </a:t>
            </a:r>
            <a:r>
              <a:rPr lang="en-US" sz="4000" dirty="0">
                <a:latin typeface="Arial Black" panose="020B0A04020102020204" pitchFamily="34" charset="0"/>
              </a:rPr>
              <a:t>- Thresholding</a:t>
            </a:r>
          </a:p>
        </p:txBody>
      </p:sp>
    </p:spTree>
    <p:extLst>
      <p:ext uri="{BB962C8B-B14F-4D97-AF65-F5344CB8AC3E}">
        <p14:creationId xmlns:p14="http://schemas.microsoft.com/office/powerpoint/2010/main" val="29470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Otsu on input1.png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dirty="0"/>
              <a:t>input image</a:t>
            </a:r>
            <a:br>
              <a:rPr lang="en-US" dirty="0"/>
            </a:b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7477" y="515595"/>
            <a:ext cx="7315200" cy="1216484"/>
          </a:xfrm>
        </p:spPr>
        <p:txBody>
          <a:bodyPr/>
          <a:lstStyle/>
          <a:p>
            <a:r>
              <a:rPr lang="en-US" dirty="0"/>
              <a:t>I = </a:t>
            </a:r>
            <a:r>
              <a:rPr lang="en-US" dirty="0" err="1"/>
              <a:t>imread</a:t>
            </a:r>
            <a:r>
              <a:rPr lang="en-US" dirty="0"/>
              <a:t>('input1.png');</a:t>
            </a:r>
          </a:p>
          <a:p>
            <a:r>
              <a:rPr lang="en-US" dirty="0" err="1"/>
              <a:t>imshow</a:t>
            </a:r>
            <a:r>
              <a:rPr lang="en-US" dirty="0"/>
              <a:t>(I);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77" y="1732079"/>
            <a:ext cx="8445427" cy="47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3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plot of between-class variance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485" y="265043"/>
            <a:ext cx="7315200" cy="28359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loop</a:t>
            </a:r>
          </a:p>
          <a:p>
            <a:r>
              <a:rPr lang="en-US" dirty="0"/>
              <a:t>b = </a:t>
            </a:r>
            <a:r>
              <a:rPr lang="en-US" dirty="0" err="1"/>
              <a:t>omegal</a:t>
            </a:r>
            <a:r>
              <a:rPr lang="en-US" dirty="0"/>
              <a:t> * omegal2 *((avg1-avg2)^2);</a:t>
            </a:r>
          </a:p>
          <a:p>
            <a:r>
              <a:rPr lang="en-US" dirty="0" err="1"/>
              <a:t>bcd</a:t>
            </a:r>
            <a:r>
              <a:rPr lang="en-US" dirty="0"/>
              <a:t>(t+1)=b;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figure;plot</a:t>
            </a:r>
            <a:r>
              <a:rPr lang="en-US" dirty="0"/>
              <a:t>(</a:t>
            </a:r>
            <a:r>
              <a:rPr lang="en-US" dirty="0" err="1"/>
              <a:t>bcd</a:t>
            </a:r>
            <a:r>
              <a:rPr lang="en-US" dirty="0"/>
              <a:t>);title('</a:t>
            </a:r>
            <a:r>
              <a:rPr lang="en-US" dirty="0" err="1"/>
              <a:t>bcd</a:t>
            </a:r>
            <a:r>
              <a:rPr lang="en-US" dirty="0"/>
              <a:t>');</a:t>
            </a:r>
          </a:p>
          <a:p>
            <a:r>
              <a:rPr lang="en-US" dirty="0"/>
              <a:t>m = max(</a:t>
            </a:r>
            <a:r>
              <a:rPr lang="en-US" dirty="0" err="1"/>
              <a:t>bcd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95" y="2779022"/>
            <a:ext cx="7375570" cy="414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optimal threshold = T that gives maximum between-class variance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26153"/>
          </a:xfrm>
        </p:spPr>
        <p:txBody>
          <a:bodyPr/>
          <a:lstStyle/>
          <a:p>
            <a:r>
              <a:rPr lang="en-US" dirty="0"/>
              <a:t>m = max(</a:t>
            </a:r>
            <a:r>
              <a:rPr lang="en-US" dirty="0" err="1"/>
              <a:t>bcd</a:t>
            </a:r>
            <a:r>
              <a:rPr lang="en-US" dirty="0"/>
              <a:t>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32" y="1374491"/>
            <a:ext cx="7292224" cy="4099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990" y="1849299"/>
            <a:ext cx="53625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1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output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981" y="634865"/>
            <a:ext cx="7315200" cy="9779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&gt;&gt; t=157;</a:t>
            </a:r>
          </a:p>
          <a:p>
            <a:r>
              <a:rPr lang="en-US" dirty="0"/>
              <a:t>&gt;&gt; g = I&gt;=t;</a:t>
            </a:r>
          </a:p>
          <a:p>
            <a:r>
              <a:rPr lang="en-US" dirty="0"/>
              <a:t>&gt;&gt; </a:t>
            </a:r>
            <a:r>
              <a:rPr lang="en-US" dirty="0" err="1"/>
              <a:t>imshow</a:t>
            </a:r>
            <a:r>
              <a:rPr lang="en-US" dirty="0"/>
              <a:t>(g);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10" y="1719108"/>
            <a:ext cx="8548019" cy="48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4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Local thresholding on image2.png</a:t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dirty="0"/>
              <a:t>input image</a:t>
            </a:r>
            <a:br>
              <a:rPr lang="en-US" dirty="0"/>
            </a:b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468" y="413535"/>
            <a:ext cx="7315200" cy="1229735"/>
          </a:xfrm>
        </p:spPr>
        <p:txBody>
          <a:bodyPr/>
          <a:lstStyle/>
          <a:p>
            <a:r>
              <a:rPr lang="en-US" dirty="0"/>
              <a:t>I2 = </a:t>
            </a:r>
            <a:r>
              <a:rPr lang="en-US" dirty="0" err="1"/>
              <a:t>imread</a:t>
            </a:r>
            <a:r>
              <a:rPr lang="en-US" dirty="0"/>
              <a:t>('input2.png');</a:t>
            </a:r>
          </a:p>
          <a:p>
            <a:r>
              <a:rPr lang="en-US" dirty="0" err="1"/>
              <a:t>imshow</a:t>
            </a:r>
            <a:r>
              <a:rPr lang="en-US" dirty="0"/>
              <a:t>(I2);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68" y="1272209"/>
            <a:ext cx="8438390" cy="47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0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Otsu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67842"/>
            <a:ext cx="8150440" cy="45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6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image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990" y="1964190"/>
            <a:ext cx="8079728" cy="4542628"/>
          </a:xfrm>
        </p:spPr>
      </p:pic>
    </p:spTree>
    <p:extLst>
      <p:ext uri="{BB962C8B-B14F-4D97-AF65-F5344CB8AC3E}">
        <p14:creationId xmlns:p14="http://schemas.microsoft.com/office/powerpoint/2010/main" val="30727869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43</TotalTime>
  <Words>123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Black</vt:lpstr>
      <vt:lpstr>Corbel</vt:lpstr>
      <vt:lpstr>Wingdings 2</vt:lpstr>
      <vt:lpstr>Frame</vt:lpstr>
      <vt:lpstr>ITCS 3134</vt:lpstr>
      <vt:lpstr>Otsu on input1.png input image </vt:lpstr>
      <vt:lpstr>plot of between-class variance </vt:lpstr>
      <vt:lpstr>the optimal threshold = T that gives maximum between-class variance </vt:lpstr>
      <vt:lpstr>threshold output </vt:lpstr>
      <vt:lpstr>Local thresholding on image2.png input image </vt:lpstr>
      <vt:lpstr>output from Otsu </vt:lpstr>
      <vt:lpstr>mean image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3134</dc:title>
  <dc:creator>YH_PC</dc:creator>
  <cp:lastModifiedBy>YH_PC</cp:lastModifiedBy>
  <cp:revision>4</cp:revision>
  <dcterms:created xsi:type="dcterms:W3CDTF">2017-02-08T01:15:53Z</dcterms:created>
  <dcterms:modified xsi:type="dcterms:W3CDTF">2017-02-08T01:59:01Z</dcterms:modified>
</cp:coreProperties>
</file>