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656787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ITCS 3134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3326296"/>
            <a:ext cx="7315200" cy="2258350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YIN HANG KWOK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800831787</a:t>
            </a:r>
          </a:p>
          <a:p>
            <a:pPr fontAlgn="b"/>
            <a:r>
              <a:rPr lang="en-US" sz="3200" dirty="0">
                <a:latin typeface="Arial Black" panose="020B0A04020102020204" pitchFamily="34" charset="0"/>
              </a:rPr>
              <a:t>E08 - Filter 01 (Gaussian Filter)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kernel (use jet colormap % colormap jet)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813" y="1014412"/>
            <a:ext cx="5353050" cy="4819650"/>
          </a:xfrm>
        </p:spPr>
      </p:pic>
    </p:spTree>
    <p:extLst>
      <p:ext uri="{BB962C8B-B14F-4D97-AF65-F5344CB8AC3E}">
        <p14:creationId xmlns:p14="http://schemas.microsoft.com/office/powerpoint/2010/main" val="550528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Gaussian filtering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2724" y="863600"/>
            <a:ext cx="5567228" cy="5121275"/>
          </a:xfrm>
        </p:spPr>
      </p:pic>
    </p:spTree>
    <p:extLst>
      <p:ext uri="{BB962C8B-B14F-4D97-AF65-F5344CB8AC3E}">
        <p14:creationId xmlns:p14="http://schemas.microsoft.com/office/powerpoint/2010/main" val="50476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image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6747" y="771343"/>
            <a:ext cx="7315200" cy="1004449"/>
          </a:xfrm>
        </p:spPr>
        <p:txBody>
          <a:bodyPr/>
          <a:lstStyle/>
          <a:p>
            <a:r>
              <a:rPr lang="en-US" dirty="0"/>
              <a:t>I = </a:t>
            </a:r>
            <a:r>
              <a:rPr lang="en-US" dirty="0" err="1"/>
              <a:t>imread</a:t>
            </a:r>
            <a:r>
              <a:rPr lang="en-US" dirty="0"/>
              <a:t>('input.png');</a:t>
            </a:r>
          </a:p>
          <a:p>
            <a:r>
              <a:rPr lang="en-US" dirty="0" err="1"/>
              <a:t>imshow</a:t>
            </a:r>
            <a:r>
              <a:rPr lang="en-US" dirty="0"/>
              <a:t>(I);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886" y="1978791"/>
            <a:ext cx="7999828" cy="449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9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of sigma =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236901"/>
          </a:xfrm>
        </p:spPr>
        <p:txBody>
          <a:bodyPr/>
          <a:lstStyle/>
          <a:p>
            <a:r>
              <a:rPr lang="en-US" dirty="0"/>
              <a:t>sig = 2.0; %SD</a:t>
            </a:r>
          </a:p>
          <a:p>
            <a:r>
              <a:rPr lang="sv-SE" dirty="0"/>
              <a:t>wh = floor(2.5 * sig - 0.5);</a:t>
            </a:r>
          </a:p>
          <a:p>
            <a:r>
              <a:rPr lang="pl-PL" dirty="0"/>
              <a:t>w = zeros((wh*2+1),(wh*2+1));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488" y="2767117"/>
            <a:ext cx="6747803" cy="379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4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kernel (use jet colormap % colormap jet)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813" y="1014412"/>
            <a:ext cx="5353050" cy="4819650"/>
          </a:xfrm>
        </p:spPr>
      </p:pic>
    </p:spTree>
    <p:extLst>
      <p:ext uri="{BB962C8B-B14F-4D97-AF65-F5344CB8AC3E}">
        <p14:creationId xmlns:p14="http://schemas.microsoft.com/office/powerpoint/2010/main" val="118834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Gaussian filtering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2724" y="863600"/>
            <a:ext cx="5567228" cy="5121275"/>
          </a:xfrm>
        </p:spPr>
      </p:pic>
    </p:spTree>
    <p:extLst>
      <p:ext uri="{BB962C8B-B14F-4D97-AF65-F5344CB8AC3E}">
        <p14:creationId xmlns:p14="http://schemas.microsoft.com/office/powerpoint/2010/main" val="73595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of sigma =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236901"/>
          </a:xfrm>
        </p:spPr>
        <p:txBody>
          <a:bodyPr/>
          <a:lstStyle/>
          <a:p>
            <a:r>
              <a:rPr lang="en-US" dirty="0"/>
              <a:t>sig = 5.0; %SD</a:t>
            </a:r>
          </a:p>
          <a:p>
            <a:r>
              <a:rPr lang="sv-SE" dirty="0"/>
              <a:t>wh = floor(2.5 * sig - 0.5);</a:t>
            </a:r>
          </a:p>
          <a:p>
            <a:r>
              <a:rPr lang="pl-PL" dirty="0"/>
              <a:t>w = zeros((wh*2+1),(wh*2+1));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345" y="2469448"/>
            <a:ext cx="7566990" cy="425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9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kernel (use jet colormap % colormap jet)</a:t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813" y="1014412"/>
            <a:ext cx="5353050" cy="4819650"/>
          </a:xfrm>
        </p:spPr>
      </p:pic>
    </p:spTree>
    <p:extLst>
      <p:ext uri="{BB962C8B-B14F-4D97-AF65-F5344CB8AC3E}">
        <p14:creationId xmlns:p14="http://schemas.microsoft.com/office/powerpoint/2010/main" val="567674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Gaussian filtering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2724" y="863600"/>
            <a:ext cx="5567228" cy="5121275"/>
          </a:xfrm>
        </p:spPr>
      </p:pic>
    </p:spTree>
    <p:extLst>
      <p:ext uri="{BB962C8B-B14F-4D97-AF65-F5344CB8AC3E}">
        <p14:creationId xmlns:p14="http://schemas.microsoft.com/office/powerpoint/2010/main" val="118526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of sigma =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236901"/>
          </a:xfrm>
        </p:spPr>
        <p:txBody>
          <a:bodyPr/>
          <a:lstStyle/>
          <a:p>
            <a:r>
              <a:rPr lang="en-US" dirty="0"/>
              <a:t>sig = 10.0; %SD</a:t>
            </a:r>
          </a:p>
          <a:p>
            <a:r>
              <a:rPr lang="sv-SE" dirty="0"/>
              <a:t>wh = floor(2.5 * sig - 0.5);</a:t>
            </a:r>
          </a:p>
          <a:p>
            <a:r>
              <a:rPr lang="pl-PL" dirty="0"/>
              <a:t>w = zeros((wh*2+1),(wh*2+1));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929" y="2398104"/>
            <a:ext cx="7704406" cy="433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4464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18</TotalTime>
  <Words>172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 Black</vt:lpstr>
      <vt:lpstr>Corbel</vt:lpstr>
      <vt:lpstr>Wingdings 2</vt:lpstr>
      <vt:lpstr>Frame</vt:lpstr>
      <vt:lpstr>ITCS 3134</vt:lpstr>
      <vt:lpstr>Input image </vt:lpstr>
      <vt:lpstr>values of sigma = 2</vt:lpstr>
      <vt:lpstr>Visualization of kernel (use jet colormap % colormap jet) </vt:lpstr>
      <vt:lpstr>Output of Gaussian filtering </vt:lpstr>
      <vt:lpstr>values of sigma = 5</vt:lpstr>
      <vt:lpstr>Visualization of kernel (use jet colormap % colormap jet) </vt:lpstr>
      <vt:lpstr>Output of Gaussian filtering </vt:lpstr>
      <vt:lpstr>values of sigma = 10</vt:lpstr>
      <vt:lpstr>Visualization of kernel (use jet colormap % colormap jet) </vt:lpstr>
      <vt:lpstr>Output of Gaussian filtering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ITCS 3134</dc:title>
  <dc:creator>YH_PC</dc:creator>
  <cp:lastModifiedBy>YH_PC</cp:lastModifiedBy>
  <cp:revision>2</cp:revision>
  <dcterms:created xsi:type="dcterms:W3CDTF">2017-02-16T13:08:06Z</dcterms:created>
  <dcterms:modified xsi:type="dcterms:W3CDTF">2017-02-16T13:26:43Z</dcterms:modified>
</cp:coreProperties>
</file>