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17970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ITCS 3134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2663687"/>
            <a:ext cx="7315200" cy="2920959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YIN HANG KWOK</a:t>
            </a:r>
          </a:p>
          <a:p>
            <a:pPr fontAlgn="b"/>
            <a:r>
              <a:rPr lang="en-US" dirty="0">
                <a:latin typeface="Arial Black" panose="020B0A04020102020204" pitchFamily="34" charset="0"/>
              </a:rPr>
              <a:t>E09 - Filter 02 (Median Filtering)</a:t>
            </a:r>
          </a:p>
        </p:txBody>
      </p:sp>
    </p:spTree>
    <p:extLst>
      <p:ext uri="{BB962C8B-B14F-4D97-AF65-F5344CB8AC3E}">
        <p14:creationId xmlns:p14="http://schemas.microsoft.com/office/powerpoint/2010/main" val="57424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image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2724" y="863600"/>
            <a:ext cx="5567228" cy="5121275"/>
          </a:xfrm>
        </p:spPr>
      </p:pic>
    </p:spTree>
    <p:extLst>
      <p:ext uri="{BB962C8B-B14F-4D97-AF65-F5344CB8AC3E}">
        <p14:creationId xmlns:p14="http://schemas.microsoft.com/office/powerpoint/2010/main" val="143493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filter output for window sizes of 3x3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2724" y="863600"/>
            <a:ext cx="5567228" cy="5121275"/>
          </a:xfrm>
        </p:spPr>
      </p:pic>
    </p:spTree>
    <p:extLst>
      <p:ext uri="{BB962C8B-B14F-4D97-AF65-F5344CB8AC3E}">
        <p14:creationId xmlns:p14="http://schemas.microsoft.com/office/powerpoint/2010/main" val="420124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filter output for window sizes of 11x11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2724" y="863600"/>
            <a:ext cx="5567228" cy="5121275"/>
          </a:xfrm>
        </p:spPr>
      </p:pic>
    </p:spTree>
    <p:extLst>
      <p:ext uri="{BB962C8B-B14F-4D97-AF65-F5344CB8AC3E}">
        <p14:creationId xmlns:p14="http://schemas.microsoft.com/office/powerpoint/2010/main" val="196893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filter output for window sizes of </a:t>
            </a:r>
            <a:r>
              <a:rPr lang="en-US" dirty="0"/>
              <a:t>31x31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2724" y="863600"/>
            <a:ext cx="5567228" cy="5121275"/>
          </a:xfrm>
        </p:spPr>
      </p:pic>
    </p:spTree>
    <p:extLst>
      <p:ext uri="{BB962C8B-B14F-4D97-AF65-F5344CB8AC3E}">
        <p14:creationId xmlns:p14="http://schemas.microsoft.com/office/powerpoint/2010/main" val="107672217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</TotalTime>
  <Words>27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Corbel</vt:lpstr>
      <vt:lpstr>Wingdings 2</vt:lpstr>
      <vt:lpstr>Frame</vt:lpstr>
      <vt:lpstr>ITCS 3134</vt:lpstr>
      <vt:lpstr>input image</vt:lpstr>
      <vt:lpstr>median filter output for window sizes of 3x3</vt:lpstr>
      <vt:lpstr>median filter output for window sizes of 11x11</vt:lpstr>
      <vt:lpstr>median filter output for window sizes of 31x31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ITCS 3134</dc:title>
  <dc:creator>YH_PC</dc:creator>
  <cp:lastModifiedBy>YH_PC</cp:lastModifiedBy>
  <cp:revision>1</cp:revision>
  <dcterms:created xsi:type="dcterms:W3CDTF">2017-02-21T02:57:57Z</dcterms:created>
  <dcterms:modified xsi:type="dcterms:W3CDTF">2017-02-21T03:04:16Z</dcterms:modified>
</cp:coreProperties>
</file>