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0019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398643"/>
            <a:ext cx="7315200" cy="31860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YIN HANG KWOK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E10 - Sobel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384884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 (model-t.png)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15" y="863600"/>
            <a:ext cx="6850645" cy="5121275"/>
          </a:xfrm>
        </p:spPr>
      </p:pic>
    </p:spTree>
    <p:extLst>
      <p:ext uri="{BB962C8B-B14F-4D97-AF65-F5344CB8AC3E}">
        <p14:creationId xmlns:p14="http://schemas.microsoft.com/office/powerpoint/2010/main" val="35416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</a:t>
            </a:r>
            <a:r>
              <a:rPr lang="en-US" dirty="0" err="1"/>
              <a:t>gx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15" y="863600"/>
            <a:ext cx="6850645" cy="5121275"/>
          </a:xfrm>
        </p:spPr>
      </p:pic>
    </p:spTree>
    <p:extLst>
      <p:ext uri="{BB962C8B-B14F-4D97-AF65-F5344CB8AC3E}">
        <p14:creationId xmlns:p14="http://schemas.microsoft.com/office/powerpoint/2010/main" val="18389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</a:t>
            </a:r>
            <a:r>
              <a:rPr lang="en-US" dirty="0" err="1"/>
              <a:t>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15" y="863600"/>
            <a:ext cx="6850645" cy="5121275"/>
          </a:xfrm>
        </p:spPr>
      </p:pic>
    </p:spTree>
    <p:extLst>
      <p:ext uri="{BB962C8B-B14F-4D97-AF65-F5344CB8AC3E}">
        <p14:creationId xmlns:p14="http://schemas.microsoft.com/office/powerpoint/2010/main" val="9616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gm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15" y="863600"/>
            <a:ext cx="6850645" cy="5121275"/>
          </a:xfrm>
        </p:spPr>
      </p:pic>
    </p:spTree>
    <p:extLst>
      <p:ext uri="{BB962C8B-B14F-4D97-AF65-F5344CB8AC3E}">
        <p14:creationId xmlns:p14="http://schemas.microsoft.com/office/powerpoint/2010/main" val="42380237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</TotalTime>
  <Words>26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Corbel</vt:lpstr>
      <vt:lpstr>Wingdings 2</vt:lpstr>
      <vt:lpstr>Frame</vt:lpstr>
      <vt:lpstr>ITCS 3143</vt:lpstr>
      <vt:lpstr>input image (model-t.png)</vt:lpstr>
      <vt:lpstr>visualization of gx</vt:lpstr>
      <vt:lpstr>visualization of gy</vt:lpstr>
      <vt:lpstr>visualization of gm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3143</dc:title>
  <dc:creator>YH_PC</dc:creator>
  <cp:lastModifiedBy>YH_PC</cp:lastModifiedBy>
  <cp:revision>2</cp:revision>
  <dcterms:created xsi:type="dcterms:W3CDTF">2017-02-22T20:21:24Z</dcterms:created>
  <dcterms:modified xsi:type="dcterms:W3CDTF">2017-02-22T20:39:39Z</dcterms:modified>
</cp:coreProperties>
</file>