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26630"/>
          </a:xfrm>
        </p:spPr>
        <p:txBody>
          <a:bodyPr>
            <a:normAutofit fontScale="90000"/>
          </a:bodyPr>
          <a:lstStyle/>
          <a:p>
            <a:r>
              <a:rPr lang="en-US" dirty="0"/>
              <a:t>E11 - Canny Edge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716696"/>
            <a:ext cx="7315200" cy="28679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YIN HANG KWOK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996" y="863600"/>
            <a:ext cx="6306683" cy="5121275"/>
          </a:xfrm>
        </p:spPr>
      </p:pic>
    </p:spTree>
    <p:extLst>
      <p:ext uri="{BB962C8B-B14F-4D97-AF65-F5344CB8AC3E}">
        <p14:creationId xmlns:p14="http://schemas.microsoft.com/office/powerpoint/2010/main" val="414588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gradient 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996" y="863600"/>
            <a:ext cx="6306683" cy="5121275"/>
          </a:xfrm>
        </p:spPr>
      </p:pic>
    </p:spTree>
    <p:extLst>
      <p:ext uri="{BB962C8B-B14F-4D97-AF65-F5344CB8AC3E}">
        <p14:creationId xmlns:p14="http://schemas.microsoft.com/office/powerpoint/2010/main" val="27028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gradient 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996" y="863600"/>
            <a:ext cx="6306683" cy="5121275"/>
          </a:xfrm>
        </p:spPr>
      </p:pic>
    </p:spTree>
    <p:extLst>
      <p:ext uri="{BB962C8B-B14F-4D97-AF65-F5344CB8AC3E}">
        <p14:creationId xmlns:p14="http://schemas.microsoft.com/office/powerpoint/2010/main" val="334254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gradient magnitude 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996" y="863600"/>
            <a:ext cx="6306683" cy="5121275"/>
          </a:xfrm>
        </p:spPr>
      </p:pic>
    </p:spTree>
    <p:extLst>
      <p:ext uri="{BB962C8B-B14F-4D97-AF65-F5344CB8AC3E}">
        <p14:creationId xmlns:p14="http://schemas.microsoft.com/office/powerpoint/2010/main" val="9259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gradient direction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98776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of gradient magnitude with and without non max suppression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746" y="188398"/>
            <a:ext cx="7315200" cy="4112791"/>
          </a:xfrm>
        </p:spPr>
      </p:pic>
      <p:sp>
        <p:nvSpPr>
          <p:cNvPr id="6" name="TextBox 5"/>
          <p:cNvSpPr txBox="1"/>
          <p:nvPr/>
        </p:nvSpPr>
        <p:spPr>
          <a:xfrm>
            <a:off x="4055165" y="4837043"/>
            <a:ext cx="728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Non-max suppression,  I find that there are few noise around edges.</a:t>
            </a:r>
          </a:p>
          <a:p>
            <a:r>
              <a:rPr lang="en-US" dirty="0"/>
              <a:t>But some pixels lost. </a:t>
            </a:r>
          </a:p>
        </p:txBody>
      </p:sp>
    </p:spTree>
    <p:extLst>
      <p:ext uri="{BB962C8B-B14F-4D97-AF65-F5344CB8AC3E}">
        <p14:creationId xmlns:p14="http://schemas.microsoft.com/office/powerpoint/2010/main" val="37494382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54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E11 - Canny Edge Detection </vt:lpstr>
      <vt:lpstr>input image</vt:lpstr>
      <vt:lpstr>visualization of gradient x</vt:lpstr>
      <vt:lpstr>visualization of gradient y</vt:lpstr>
      <vt:lpstr>visualization of gradient magnitude </vt:lpstr>
      <vt:lpstr>visualization of gradient direction</vt:lpstr>
      <vt:lpstr>comparison of gradient magnitude with and without non max 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YH_PC</dc:creator>
  <cp:lastModifiedBy>YH_PC</cp:lastModifiedBy>
  <cp:revision>3</cp:revision>
  <dcterms:created xsi:type="dcterms:W3CDTF">2017-03-04T04:18:24Z</dcterms:created>
  <dcterms:modified xsi:type="dcterms:W3CDTF">2017-03-04T04:33:21Z</dcterms:modified>
</cp:coreProperties>
</file>