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ITCS 3134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KWOK YIN HANG</a:t>
            </a:r>
          </a:p>
          <a:p>
            <a:r>
              <a:rPr lang="en-US" dirty="0">
                <a:latin typeface="Arial Black" panose="020B0A04020102020204" pitchFamily="34" charset="0"/>
              </a:rPr>
              <a:t>E12 - Connected Component Labeling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9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image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8463" y="1343025"/>
            <a:ext cx="4095750" cy="4162425"/>
          </a:xfrm>
        </p:spPr>
      </p:pic>
    </p:spTree>
    <p:extLst>
      <p:ext uri="{BB962C8B-B14F-4D97-AF65-F5344CB8AC3E}">
        <p14:creationId xmlns:p14="http://schemas.microsoft.com/office/powerpoint/2010/main" val="212140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 </a:t>
            </a:r>
            <a:r>
              <a:rPr lang="en-US" dirty="0" err="1"/>
              <a:t>thresholded</a:t>
            </a:r>
            <a:r>
              <a:rPr lang="en-US" dirty="0"/>
              <a:t> output (binary image)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8463" y="1343025"/>
            <a:ext cx="4095750" cy="4162425"/>
          </a:xfrm>
        </p:spPr>
      </p:pic>
    </p:spTree>
    <p:extLst>
      <p:ext uri="{BB962C8B-B14F-4D97-AF65-F5344CB8AC3E}">
        <p14:creationId xmlns:p14="http://schemas.microsoft.com/office/powerpoint/2010/main" val="154693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connected component labeling results.  Feel free to use </a:t>
            </a:r>
            <a:r>
              <a:rPr lang="en-US" dirty="0" err="1"/>
              <a:t>teh</a:t>
            </a:r>
            <a:r>
              <a:rPr lang="en-US" dirty="0"/>
              <a:t> code snippet below for randomizing color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1014412"/>
            <a:ext cx="5353050" cy="4819650"/>
          </a:xfrm>
        </p:spPr>
      </p:pic>
    </p:spTree>
    <p:extLst>
      <p:ext uri="{BB962C8B-B14F-4D97-AF65-F5344CB8AC3E}">
        <p14:creationId xmlns:p14="http://schemas.microsoft.com/office/powerpoint/2010/main" val="117368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 results before and after small region removal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646" y="362364"/>
            <a:ext cx="4095750" cy="416242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985" y="2105853"/>
            <a:ext cx="4976341" cy="44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5215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</TotalTime>
  <Words>33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 Black</vt:lpstr>
      <vt:lpstr>Corbel</vt:lpstr>
      <vt:lpstr>Wingdings 2</vt:lpstr>
      <vt:lpstr>Frame</vt:lpstr>
      <vt:lpstr>ITCS 3134</vt:lpstr>
      <vt:lpstr>input image</vt:lpstr>
      <vt:lpstr>Otsu thresholded output (binary image)</vt:lpstr>
      <vt:lpstr>connected component labeling results.  Feel free to use teh code snippet below for randomizing color</vt:lpstr>
      <vt:lpstr>compare the results before and after small region removal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ITCS 3134</dc:title>
  <dc:creator>YHK</dc:creator>
  <cp:lastModifiedBy>YHK</cp:lastModifiedBy>
  <cp:revision>2</cp:revision>
  <dcterms:created xsi:type="dcterms:W3CDTF">2017-03-13T18:47:13Z</dcterms:created>
  <dcterms:modified xsi:type="dcterms:W3CDTF">2017-03-13T19:03:51Z</dcterms:modified>
</cp:coreProperties>
</file>