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KWOK YIN HANG</a:t>
            </a:r>
          </a:p>
          <a:p>
            <a:r>
              <a:rPr lang="en-US" dirty="0">
                <a:latin typeface="Arial Black" panose="020B0A04020102020204" pitchFamily="34" charset="0"/>
              </a:rPr>
              <a:t>E13 - Morphology 1</a:t>
            </a:r>
          </a:p>
        </p:txBody>
      </p:sp>
    </p:spTree>
    <p:extLst>
      <p:ext uri="{BB962C8B-B14F-4D97-AF65-F5344CB8AC3E}">
        <p14:creationId xmlns:p14="http://schemas.microsoft.com/office/powerpoint/2010/main" val="153978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image, 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15374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image, 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4833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erosion and dilation.  include both 3x3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38539"/>
            <a:ext cx="7315200" cy="1258957"/>
          </a:xfrm>
        </p:spPr>
        <p:txBody>
          <a:bodyPr/>
          <a:lstStyle/>
          <a:p>
            <a:r>
              <a:rPr lang="en-US" dirty="0"/>
              <a:t>3x3 comparison</a:t>
            </a:r>
          </a:p>
          <a:p>
            <a:r>
              <a:rPr lang="en-US" dirty="0"/>
              <a:t>Erosion make objects in image smaller than original size</a:t>
            </a:r>
          </a:p>
          <a:p>
            <a:r>
              <a:rPr lang="en-US" dirty="0"/>
              <a:t>Dilate make objects in image bigger than original size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80" y="2130884"/>
            <a:ext cx="4095750" cy="416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91" y="1497496"/>
            <a:ext cx="4095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erosion and dilation.  include both 7x7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21" y="503702"/>
            <a:ext cx="7315200" cy="620135"/>
          </a:xfrm>
        </p:spPr>
        <p:txBody>
          <a:bodyPr/>
          <a:lstStyle/>
          <a:p>
            <a:r>
              <a:rPr lang="en-US" dirty="0"/>
              <a:t>7X7 </a:t>
            </a:r>
            <a:r>
              <a:rPr lang="en-US" dirty="0"/>
              <a:t>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347787"/>
            <a:ext cx="4095750" cy="416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99" y="2306170"/>
            <a:ext cx="4095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 different sizes.  compare dilate with 3x3 and 7x7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189" y="2138155"/>
            <a:ext cx="4095750" cy="41624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73" y="1123837"/>
            <a:ext cx="4095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 different sizes.  compare erosion with 3x3 and 7x7.  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2550" y="494886"/>
            <a:ext cx="4095750" cy="41624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16" y="2359179"/>
            <a:ext cx="4095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30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</TotalTime>
  <Words>55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Corbel</vt:lpstr>
      <vt:lpstr>Wingdings 2</vt:lpstr>
      <vt:lpstr>Frame</vt:lpstr>
      <vt:lpstr>ITCS 3134</vt:lpstr>
      <vt:lpstr>input image, f</vt:lpstr>
      <vt:lpstr>binary image, g</vt:lpstr>
      <vt:lpstr>comparison of erosion and dilation.  include both 3x3 results</vt:lpstr>
      <vt:lpstr>comparison of erosion and dilation.  include both 7x7 results </vt:lpstr>
      <vt:lpstr>comparison of different sizes.  compare dilate with 3x3 and 7x7</vt:lpstr>
      <vt:lpstr>comparison of different sizes.  compare erosion with 3x3 and 7x7.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YHK</dc:creator>
  <cp:lastModifiedBy>YHK</cp:lastModifiedBy>
  <cp:revision>3</cp:revision>
  <dcterms:created xsi:type="dcterms:W3CDTF">2017-03-15T15:52:46Z</dcterms:created>
  <dcterms:modified xsi:type="dcterms:W3CDTF">2017-03-16T03:07:21Z</dcterms:modified>
</cp:coreProperties>
</file>