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40499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3154017"/>
            <a:ext cx="7315200" cy="243062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YIN HANG KWOK</a:t>
            </a:r>
          </a:p>
          <a:p>
            <a:pPr fontAlgn="b"/>
            <a:r>
              <a:rPr lang="en-US" dirty="0">
                <a:latin typeface="Arial Black" panose="020B0A04020102020204" pitchFamily="34" charset="0"/>
              </a:rPr>
              <a:t>E14 - Boundary Extraction</a:t>
            </a:r>
          </a:p>
        </p:txBody>
      </p:sp>
    </p:spTree>
    <p:extLst>
      <p:ext uri="{BB962C8B-B14F-4D97-AF65-F5344CB8AC3E}">
        <p14:creationId xmlns:p14="http://schemas.microsoft.com/office/powerpoint/2010/main" val="115937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image, f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463" y="1343025"/>
            <a:ext cx="4095750" cy="4162425"/>
          </a:xfrm>
        </p:spPr>
      </p:pic>
    </p:spTree>
    <p:extLst>
      <p:ext uri="{BB962C8B-B14F-4D97-AF65-F5344CB8AC3E}">
        <p14:creationId xmlns:p14="http://schemas.microsoft.com/office/powerpoint/2010/main" val="5610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image, 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463" y="1343025"/>
            <a:ext cx="4095750" cy="4162425"/>
          </a:xfrm>
        </p:spPr>
      </p:pic>
    </p:spTree>
    <p:extLst>
      <p:ext uri="{BB962C8B-B14F-4D97-AF65-F5344CB8AC3E}">
        <p14:creationId xmlns:p14="http://schemas.microsoft.com/office/powerpoint/2010/main" val="32997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image after small region removal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463" y="1343025"/>
            <a:ext cx="4095750" cy="4162425"/>
          </a:xfrm>
        </p:spPr>
      </p:pic>
    </p:spTree>
    <p:extLst>
      <p:ext uri="{BB962C8B-B14F-4D97-AF65-F5344CB8AC3E}">
        <p14:creationId xmlns:p14="http://schemas.microsoft.com/office/powerpoint/2010/main" val="112584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 image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463" y="1343025"/>
            <a:ext cx="4095750" cy="4162425"/>
          </a:xfrm>
        </p:spPr>
      </p:pic>
    </p:spTree>
    <p:extLst>
      <p:ext uri="{BB962C8B-B14F-4D97-AF65-F5344CB8AC3E}">
        <p14:creationId xmlns:p14="http://schemas.microsoft.com/office/powerpoint/2010/main" val="140154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boundary image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463" y="1343025"/>
            <a:ext cx="4095750" cy="4162425"/>
          </a:xfrm>
        </p:spPr>
      </p:pic>
    </p:spTree>
    <p:extLst>
      <p:ext uri="{BB962C8B-B14F-4D97-AF65-F5344CB8AC3E}">
        <p14:creationId xmlns:p14="http://schemas.microsoft.com/office/powerpoint/2010/main" val="29699122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</TotalTime>
  <Words>28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Corbel</vt:lpstr>
      <vt:lpstr>Wingdings 2</vt:lpstr>
      <vt:lpstr>Frame</vt:lpstr>
      <vt:lpstr>ITCS 3134</vt:lpstr>
      <vt:lpstr>input image, f</vt:lpstr>
      <vt:lpstr>binary image, g</vt:lpstr>
      <vt:lpstr>binary image after small region removal</vt:lpstr>
      <vt:lpstr>erosion image</vt:lpstr>
      <vt:lpstr>final boundary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</dc:title>
  <dc:creator>YHK</dc:creator>
  <cp:lastModifiedBy>YHK</cp:lastModifiedBy>
  <cp:revision>1</cp:revision>
  <dcterms:created xsi:type="dcterms:W3CDTF">2017-03-20T13:15:47Z</dcterms:created>
  <dcterms:modified xsi:type="dcterms:W3CDTF">2017-03-20T13:23:23Z</dcterms:modified>
</cp:coreProperties>
</file>