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ITCS 3134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 err="1">
                <a:latin typeface="Arial Black" panose="020B0A04020102020204" pitchFamily="34" charset="0"/>
              </a:rPr>
              <a:t>YinHang</a:t>
            </a:r>
            <a:r>
              <a:rPr lang="en-US" dirty="0">
                <a:latin typeface="Arial Black" panose="020B0A04020102020204" pitchFamily="34" charset="0"/>
              </a:rPr>
              <a:t> Kwok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E19 - Region Segmentation</a:t>
            </a:r>
          </a:p>
        </p:txBody>
      </p:sp>
    </p:spTree>
    <p:extLst>
      <p:ext uri="{BB962C8B-B14F-4D97-AF65-F5344CB8AC3E}">
        <p14:creationId xmlns:p14="http://schemas.microsoft.com/office/powerpoint/2010/main" val="110545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quad.png with T = 100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463" y="1343025"/>
            <a:ext cx="4095750" cy="4162425"/>
          </a:xfrm>
        </p:spPr>
      </p:pic>
    </p:spTree>
    <p:extLst>
      <p:ext uri="{BB962C8B-B14F-4D97-AF65-F5344CB8AC3E}">
        <p14:creationId xmlns:p14="http://schemas.microsoft.com/office/powerpoint/2010/main" val="90159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diamond.png with T = 20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388" y="1885950"/>
            <a:ext cx="3009900" cy="3076575"/>
          </a:xfrm>
        </p:spPr>
      </p:pic>
    </p:spTree>
    <p:extLst>
      <p:ext uri="{BB962C8B-B14F-4D97-AF65-F5344CB8AC3E}">
        <p14:creationId xmlns:p14="http://schemas.microsoft.com/office/powerpoint/2010/main" val="412338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input.png with T = 10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695" y="863600"/>
            <a:ext cx="6271286" cy="5121275"/>
          </a:xfrm>
        </p:spPr>
      </p:pic>
    </p:spTree>
    <p:extLst>
      <p:ext uri="{BB962C8B-B14F-4D97-AF65-F5344CB8AC3E}">
        <p14:creationId xmlns:p14="http://schemas.microsoft.com/office/powerpoint/2010/main" val="388007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input.png with T = 20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695" y="863600"/>
            <a:ext cx="6271286" cy="5121275"/>
          </a:xfrm>
        </p:spPr>
      </p:pic>
    </p:spTree>
    <p:extLst>
      <p:ext uri="{BB962C8B-B14F-4D97-AF65-F5344CB8AC3E}">
        <p14:creationId xmlns:p14="http://schemas.microsoft.com/office/powerpoint/2010/main" val="286790139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</TotalTime>
  <Words>34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Black</vt:lpstr>
      <vt:lpstr>Corbel</vt:lpstr>
      <vt:lpstr>Wingdings 2</vt:lpstr>
      <vt:lpstr>Frame</vt:lpstr>
      <vt:lpstr>ITCS 3134 YinHang Kwok</vt:lpstr>
      <vt:lpstr>quad.png with T = 100</vt:lpstr>
      <vt:lpstr>diamond.png with T = 20</vt:lpstr>
      <vt:lpstr>input.png with T = 10 </vt:lpstr>
      <vt:lpstr>input.png with T = 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3134 YinHang Kwok</dc:title>
  <dc:creator>YHK</dc:creator>
  <cp:lastModifiedBy>YHK</cp:lastModifiedBy>
  <cp:revision>1</cp:revision>
  <dcterms:created xsi:type="dcterms:W3CDTF">2017-04-18T02:06:59Z</dcterms:created>
  <dcterms:modified xsi:type="dcterms:W3CDTF">2017-04-18T02:12:17Z</dcterms:modified>
</cp:coreProperties>
</file>