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44" r:id="rId2"/>
    <p:sldId id="645" r:id="rId3"/>
    <p:sldId id="646" r:id="rId4"/>
    <p:sldId id="631" r:id="rId5"/>
    <p:sldId id="64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FB6F5-5B68-4EC5-9A79-3301B8A1AA6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1A904-AAE8-45FD-80D2-2519F5DFC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3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5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2778-0B9E-4465-8531-2F97E69F4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63A8D-DF35-4573-95CE-969AB0BE9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735E7-0E3E-49F5-8128-1A351C07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A52-E052-4C22-A561-CFBF7111505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C2796-A7AA-4498-8DDF-74EAA00D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EC95B-656D-49F2-AAF9-3AEBFA0B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6DF5-E76F-4764-A63D-41A07A9C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9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7914-EDBD-468E-AA74-EFEBD4ED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EA365-164E-478B-8BF0-A2178D437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432CE-F6C9-499C-A892-5D1B9B1C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A52-E052-4C22-A561-CFBF7111505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B81C-67C5-4FA8-BE2D-964140B6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1D132-C356-4AA7-A2FD-0FFB2D39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6DF5-E76F-4764-A63D-41A07A9C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5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AC9C5-C4C4-4A4E-9580-90D268344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5A68D-FFD5-4EDA-B40D-9C747DF5C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79ED1-F54E-4EEA-AF66-FB60DCD8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A52-E052-4C22-A561-CFBF7111505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F40C-BFB9-4BDF-9695-CBB60B35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F0A9E-F34B-45B5-9D1F-83156F51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6DF5-E76F-4764-A63D-41A07A9C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47FB-6A82-411D-9338-33CEFB45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0FE75-3016-4043-9E5E-507D3F0B7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7F5D3-5B39-47C6-80F2-F1B2B963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A52-E052-4C22-A561-CFBF7111505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668AF-09C0-44E3-A9F9-F223FBCF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7B55C-E9EC-4E2E-BF17-C652EC23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6DF5-E76F-4764-A63D-41A07A9C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89BB-F9E2-4A57-9285-91FAEE60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9EA0-81E5-4F06-9CD5-D13C52F9F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9C382-A6A5-4303-AE6F-6E174B54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A52-E052-4C22-A561-CFBF7111505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6AD92-95C0-4B7C-AE8E-3301FFC8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63AC0-D607-4E57-93EB-4033FCA1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6DF5-E76F-4764-A63D-41A07A9C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FE72-3052-4F4B-B8AE-A6CA74D5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FE917-908C-4120-B7B2-552905497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066EB-30F5-4F31-927D-4843C563C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CC864-458F-4790-9BEB-1DFD707F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A52-E052-4C22-A561-CFBF7111505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E489D-5504-498D-8C1D-771C84BB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00BE7-91AA-4E94-83B2-0E3503BE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6DF5-E76F-4764-A63D-41A07A9C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F77C-5437-40A8-B326-72B1F286C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599AC-07AA-4272-9274-AD1C0F49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E296D-A61B-43C0-A66F-325024D8C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BDDB5-7B82-4144-BCA4-E145A71FA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9D70F-37D5-4315-9ED3-8860B91C8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C567B-9644-47B3-A113-80CE067D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A52-E052-4C22-A561-CFBF7111505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4B0C8-E117-4F27-868D-C51B46FD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479F-1FC1-489A-872E-CF6C8C9B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6DF5-E76F-4764-A63D-41A07A9C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6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F13A-83FA-4A1F-BAE7-14D99B62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FAD82-9C5B-443E-B6FC-7584EA61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A52-E052-4C22-A561-CFBF7111505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B57E1-3635-4307-B340-E5E0A899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F3186-3515-49D7-B39D-2671F5CA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6DF5-E76F-4764-A63D-41A07A9C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5CA89-4997-4C30-BEA7-3B9825F8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A52-E052-4C22-A561-CFBF7111505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6BC54-0A70-4279-B8AD-B365CDD5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1291C-BE6C-47E8-9398-DB97C6E7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6DF5-E76F-4764-A63D-41A07A9C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6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3F18-768E-493B-B67B-57C868DE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63BE-E774-4EBA-848F-0CE2D1B63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ADA94-0D04-4032-BDD9-5B467E4C2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F9E5F-A054-4759-9C19-018115BD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A52-E052-4C22-A561-CFBF7111505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1FD7C-D0F3-47EB-A714-34C26573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EA8F7-4506-47BE-AD27-BAF67FE9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6DF5-E76F-4764-A63D-41A07A9C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1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98EA-AD21-4767-8E22-82294D75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3430F-E8CD-4CA7-9328-C778429DA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F3CC-647C-4C2E-9CAC-E99BB3C56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93CC2-ECAE-4CC8-B62E-A26ED8CE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EA52-E052-4C22-A561-CFBF7111505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616EA-3A7D-4463-AB99-109EA576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A3865-698F-4259-B66F-8C086355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86DF5-E76F-4764-A63D-41A07A9C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6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56724-DBF6-43AC-A1E1-FB353424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8F732-D9B3-47F2-A25A-8B0860BF5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71A4-1FEA-4219-9512-FED0987C8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DEA52-E052-4C22-A561-CFBF7111505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CDECE-E599-4C76-957E-CE5122594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0CE10-5221-426E-9976-2707D324F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86DF5-E76F-4764-A63D-41A07A9C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9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7BF9F2-96AE-4A4E-B476-E5E1D4C13609}"/>
              </a:ext>
            </a:extLst>
          </p:cNvPr>
          <p:cNvSpPr/>
          <p:nvPr/>
        </p:nvSpPr>
        <p:spPr>
          <a:xfrm>
            <a:off x="796466" y="539565"/>
            <a:ext cx="1139371" cy="52251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CWT</a:t>
            </a:r>
            <a:endParaRPr lang="en-US" sz="1704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1376F-D2E3-4D60-9E0C-18B779FECB32}"/>
              </a:ext>
            </a:extLst>
          </p:cNvPr>
          <p:cNvSpPr/>
          <p:nvPr/>
        </p:nvSpPr>
        <p:spPr>
          <a:xfrm>
            <a:off x="905323" y="648421"/>
            <a:ext cx="1139371" cy="52251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4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C7BF1-4E06-44C1-9C88-11106BB467B7}"/>
              </a:ext>
            </a:extLst>
          </p:cNvPr>
          <p:cNvSpPr/>
          <p:nvPr/>
        </p:nvSpPr>
        <p:spPr>
          <a:xfrm>
            <a:off x="1102509" y="895271"/>
            <a:ext cx="1139371" cy="52251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Dog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85EF2-0EE0-48E6-A1F6-5C125048F056}"/>
              </a:ext>
            </a:extLst>
          </p:cNvPr>
          <p:cNvSpPr txBox="1"/>
          <p:nvPr/>
        </p:nvSpPr>
        <p:spPr>
          <a:xfrm rot="2962600">
            <a:off x="872831" y="1075741"/>
            <a:ext cx="336952" cy="356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4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B5F7F-7791-46D7-956E-CBA8476B7DB5}"/>
              </a:ext>
            </a:extLst>
          </p:cNvPr>
          <p:cNvSpPr txBox="1"/>
          <p:nvPr/>
        </p:nvSpPr>
        <p:spPr>
          <a:xfrm rot="2962600">
            <a:off x="2036677" y="560861"/>
            <a:ext cx="336952" cy="356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4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2C9AA-7CC0-47F3-A525-E00C4D571FDF}"/>
              </a:ext>
            </a:extLst>
          </p:cNvPr>
          <p:cNvSpPr txBox="1"/>
          <p:nvPr/>
        </p:nvSpPr>
        <p:spPr>
          <a:xfrm>
            <a:off x="853358" y="1464580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Collect GPS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A95E5E-C9DE-4D20-B858-D62A94C39EB6}"/>
              </a:ext>
            </a:extLst>
          </p:cNvPr>
          <p:cNvSpPr txBox="1"/>
          <p:nvPr/>
        </p:nvSpPr>
        <p:spPr>
          <a:xfrm rot="2962600">
            <a:off x="1936416" y="489678"/>
            <a:ext cx="771365" cy="356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4" dirty="0"/>
              <a:t>n dogs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94CD08-FCFE-49D0-8CC8-B7A6551493C0}"/>
              </a:ext>
            </a:extLst>
          </p:cNvPr>
          <p:cNvGrpSpPr/>
          <p:nvPr/>
        </p:nvGrpSpPr>
        <p:grpSpPr>
          <a:xfrm>
            <a:off x="474551" y="2686506"/>
            <a:ext cx="2000914" cy="1936836"/>
            <a:chOff x="3427845" y="285384"/>
            <a:chExt cx="2000914" cy="193683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1B2B17D-DBDF-4E3E-94A4-406CC62F6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455" y="285384"/>
              <a:ext cx="1274647" cy="971679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4034EE8-9F23-481A-A586-64F199E67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9586" y="368490"/>
              <a:ext cx="1274647" cy="971679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3C7CB2-D1E4-46EC-8572-850B91D9C86E}"/>
                </a:ext>
              </a:extLst>
            </p:cNvPr>
            <p:cNvSpPr txBox="1"/>
            <p:nvPr/>
          </p:nvSpPr>
          <p:spPr>
            <a:xfrm>
              <a:off x="3641026" y="1699000"/>
              <a:ext cx="17877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Location of individual </a:t>
              </a:r>
            </a:p>
            <a:p>
              <a:pPr algn="ctr"/>
              <a:r>
                <a:rPr lang="en-US" sz="1400" dirty="0">
                  <a:solidFill>
                    <a:srgbClr val="7030A0"/>
                  </a:solidFill>
                </a:rPr>
                <a:t>every 15 mins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2B6C996-50C8-4A13-AF33-F38F499AE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742" y="552186"/>
              <a:ext cx="1233692" cy="971679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9896F2-35B5-4210-9C05-D1A13CAC4B1F}"/>
                </a:ext>
              </a:extLst>
            </p:cNvPr>
            <p:cNvSpPr txBox="1"/>
            <p:nvPr/>
          </p:nvSpPr>
          <p:spPr>
            <a:xfrm rot="2962600">
              <a:off x="3472889" y="1209483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9FA7F5-F9E9-44DF-9EB1-10C9D6AB9513}"/>
              </a:ext>
            </a:extLst>
          </p:cNvPr>
          <p:cNvCxnSpPr>
            <a:cxnSpLocks/>
          </p:cNvCxnSpPr>
          <p:nvPr/>
        </p:nvCxnSpPr>
        <p:spPr>
          <a:xfrm>
            <a:off x="1576771" y="1948006"/>
            <a:ext cx="0" cy="472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45D9C6-FEB7-4651-9FD7-FA0AAA3B7EAD}"/>
              </a:ext>
            </a:extLst>
          </p:cNvPr>
          <p:cNvGrpSpPr/>
          <p:nvPr/>
        </p:nvGrpSpPr>
        <p:grpSpPr>
          <a:xfrm>
            <a:off x="443158" y="5185954"/>
            <a:ext cx="1733589" cy="1688179"/>
            <a:chOff x="3427845" y="285384"/>
            <a:chExt cx="1733589" cy="168817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F86ECA3-FB90-4156-88B0-DADDE5B57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455" y="285384"/>
              <a:ext cx="1274647" cy="971679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15B3796-706E-4C76-9AFA-99585E0D7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9586" y="368490"/>
              <a:ext cx="1274647" cy="971679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BDE6440-C87C-4B62-B5BC-4FC606E42F92}"/>
                </a:ext>
              </a:extLst>
            </p:cNvPr>
            <p:cNvSpPr txBox="1"/>
            <p:nvPr/>
          </p:nvSpPr>
          <p:spPr>
            <a:xfrm>
              <a:off x="3923006" y="1665786"/>
              <a:ext cx="1142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Cleaned data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920D91E-B9D6-413A-BCE9-A762F061A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742" y="552186"/>
              <a:ext cx="1233692" cy="971679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F9085E-E7B5-4B93-B6E3-A75B335EB8D6}"/>
                </a:ext>
              </a:extLst>
            </p:cNvPr>
            <p:cNvSpPr txBox="1"/>
            <p:nvPr/>
          </p:nvSpPr>
          <p:spPr>
            <a:xfrm rot="2962600">
              <a:off x="3472889" y="1209483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6CDAA96-A3BF-4F0D-A779-4DFB1E9B6374}"/>
              </a:ext>
            </a:extLst>
          </p:cNvPr>
          <p:cNvSpPr/>
          <p:nvPr/>
        </p:nvSpPr>
        <p:spPr>
          <a:xfrm>
            <a:off x="2080939" y="5407363"/>
            <a:ext cx="160941" cy="16192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1D748C-91C3-4E32-965B-E5814910D00C}"/>
              </a:ext>
            </a:extLst>
          </p:cNvPr>
          <p:cNvSpPr/>
          <p:nvPr/>
        </p:nvSpPr>
        <p:spPr>
          <a:xfrm>
            <a:off x="1181150" y="5828778"/>
            <a:ext cx="160941" cy="16192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ACF673-CC32-4344-80F0-DCA7A1C5A86F}"/>
              </a:ext>
            </a:extLst>
          </p:cNvPr>
          <p:cNvCxnSpPr>
            <a:cxnSpLocks/>
          </p:cNvCxnSpPr>
          <p:nvPr/>
        </p:nvCxnSpPr>
        <p:spPr>
          <a:xfrm>
            <a:off x="1576771" y="4623342"/>
            <a:ext cx="0" cy="358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3">
            <a:extLst>
              <a:ext uri="{FF2B5EF4-FFF2-40B4-BE49-F238E27FC236}">
                <a16:creationId xmlns:a16="http://schemas.microsoft.com/office/drawing/2014/main" id="{E420B178-17E1-49DF-9902-C35E7CAA9D36}"/>
              </a:ext>
            </a:extLst>
          </p:cNvPr>
          <p:cNvSpPr txBox="1"/>
          <p:nvPr/>
        </p:nvSpPr>
        <p:spPr>
          <a:xfrm>
            <a:off x="4735165" y="2315590"/>
            <a:ext cx="1917601" cy="114404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Calculate cumulative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environmental factors</a:t>
            </a:r>
            <a:endParaRPr lang="en-US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70793B-79AA-499C-A9D3-CA1F7ABDAC51}"/>
              </a:ext>
            </a:extLst>
          </p:cNvPr>
          <p:cNvGrpSpPr/>
          <p:nvPr/>
        </p:nvGrpSpPr>
        <p:grpSpPr>
          <a:xfrm>
            <a:off x="4443562" y="1009995"/>
            <a:ext cx="2436205" cy="1297970"/>
            <a:chOff x="3847731" y="1015650"/>
            <a:chExt cx="2436205" cy="1297970"/>
          </a:xfrm>
        </p:grpSpPr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63A13278-81AF-4F61-8694-6172052FAA11}"/>
                </a:ext>
              </a:extLst>
            </p:cNvPr>
            <p:cNvSpPr/>
            <p:nvPr/>
          </p:nvSpPr>
          <p:spPr>
            <a:xfrm>
              <a:off x="4412308" y="1015650"/>
              <a:ext cx="1871628" cy="96169"/>
            </a:xfrm>
            <a:prstGeom prst="parallelogram">
              <a:avLst>
                <a:gd name="adj" fmla="val 23039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BEB7D86-8DE2-43AB-99BF-CBD84BE8E9B4}"/>
                </a:ext>
              </a:extLst>
            </p:cNvPr>
            <p:cNvSpPr/>
            <p:nvPr/>
          </p:nvSpPr>
          <p:spPr>
            <a:xfrm>
              <a:off x="4418226" y="1111820"/>
              <a:ext cx="1638031" cy="775062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196"/>
              </a:schemeClr>
            </a:solidFill>
            <a:ln>
              <a:solidFill>
                <a:schemeClr val="accent4">
                  <a:lumMod val="50000"/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87E41D8E-2554-4B7F-BC6E-DD89F4D770D7}"/>
                </a:ext>
              </a:extLst>
            </p:cNvPr>
            <p:cNvSpPr/>
            <p:nvPr/>
          </p:nvSpPr>
          <p:spPr>
            <a:xfrm rot="5400000" flipV="1">
              <a:off x="3645215" y="1540608"/>
              <a:ext cx="1194172" cy="351851"/>
            </a:xfrm>
            <a:prstGeom prst="parallelogram">
              <a:avLst>
                <a:gd name="adj" fmla="val 118363"/>
              </a:avLst>
            </a:prstGeom>
            <a:solidFill>
              <a:schemeClr val="accent4">
                <a:lumMod val="40000"/>
                <a:lumOff val="60000"/>
                <a:alpha val="50196"/>
              </a:schemeClr>
            </a:solidFill>
            <a:ln>
              <a:solidFill>
                <a:schemeClr val="accent4">
                  <a:lumMod val="50000"/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4ED79342-11C1-4D60-AF70-968C50F9CC9E}"/>
                </a:ext>
              </a:extLst>
            </p:cNvPr>
            <p:cNvSpPr/>
            <p:nvPr/>
          </p:nvSpPr>
          <p:spPr>
            <a:xfrm>
              <a:off x="3847731" y="1119447"/>
              <a:ext cx="570495" cy="416158"/>
            </a:xfrm>
            <a:prstGeom prst="parallelogram">
              <a:avLst>
                <a:gd name="adj" fmla="val 85653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170FF409-B215-4DE2-A0C2-D2155CE23F6A}"/>
                </a:ext>
              </a:extLst>
            </p:cNvPr>
            <p:cNvSpPr/>
            <p:nvPr/>
          </p:nvSpPr>
          <p:spPr>
            <a:xfrm rot="5400000" flipV="1">
              <a:off x="5292157" y="1540608"/>
              <a:ext cx="1194172" cy="351851"/>
            </a:xfrm>
            <a:prstGeom prst="parallelogram">
              <a:avLst>
                <a:gd name="adj" fmla="val 118363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C5B8F9D-F60F-4F78-990F-2B0365574703}"/>
                </a:ext>
              </a:extLst>
            </p:cNvPr>
            <p:cNvSpPr/>
            <p:nvPr/>
          </p:nvSpPr>
          <p:spPr>
            <a:xfrm>
              <a:off x="4075285" y="1538556"/>
              <a:ext cx="1638031" cy="7750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0497A846-8B25-4062-B81C-616ABABF5B2C}"/>
                </a:ext>
              </a:extLst>
            </p:cNvPr>
            <p:cNvSpPr/>
            <p:nvPr/>
          </p:nvSpPr>
          <p:spPr>
            <a:xfrm>
              <a:off x="4003522" y="1538556"/>
              <a:ext cx="1718703" cy="159840"/>
            </a:xfrm>
            <a:prstGeom prst="parallelogram">
              <a:avLst>
                <a:gd name="adj" fmla="val 3630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37678947-4839-4549-AE7D-6A8945180ABC}"/>
                </a:ext>
              </a:extLst>
            </p:cNvPr>
            <p:cNvSpPr/>
            <p:nvPr/>
          </p:nvSpPr>
          <p:spPr>
            <a:xfrm>
              <a:off x="5713441" y="1114771"/>
              <a:ext cx="570495" cy="416158"/>
            </a:xfrm>
            <a:prstGeom prst="parallelogram">
              <a:avLst>
                <a:gd name="adj" fmla="val 85653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6A39118-33F5-4029-A3C8-960DA60C3668}"/>
              </a:ext>
            </a:extLst>
          </p:cNvPr>
          <p:cNvGrpSpPr/>
          <p:nvPr/>
        </p:nvGrpSpPr>
        <p:grpSpPr>
          <a:xfrm>
            <a:off x="2322098" y="539565"/>
            <a:ext cx="2814981" cy="5370175"/>
            <a:chOff x="2322098" y="539565"/>
            <a:chExt cx="2814981" cy="5370175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B2D2905-DE0A-488B-AC7E-3A525EF14376}"/>
                </a:ext>
              </a:extLst>
            </p:cNvPr>
            <p:cNvCxnSpPr/>
            <p:nvPr/>
          </p:nvCxnSpPr>
          <p:spPr>
            <a:xfrm>
              <a:off x="2322098" y="5909740"/>
              <a:ext cx="7396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2EA280E-6F63-4369-BF58-B469C49D7EE0}"/>
                </a:ext>
              </a:extLst>
            </p:cNvPr>
            <p:cNvCxnSpPr/>
            <p:nvPr/>
          </p:nvCxnSpPr>
          <p:spPr>
            <a:xfrm flipV="1">
              <a:off x="3061699" y="539565"/>
              <a:ext cx="0" cy="5370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640632F-FCAE-4F0F-8E2E-12CC51392437}"/>
                </a:ext>
              </a:extLst>
            </p:cNvPr>
            <p:cNvCxnSpPr/>
            <p:nvPr/>
          </p:nvCxnSpPr>
          <p:spPr>
            <a:xfrm>
              <a:off x="3061699" y="539565"/>
              <a:ext cx="20753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01FE3F9-0573-4C32-8DB7-8E15CDF0A678}"/>
                </a:ext>
              </a:extLst>
            </p:cNvPr>
            <p:cNvCxnSpPr/>
            <p:nvPr/>
          </p:nvCxnSpPr>
          <p:spPr>
            <a:xfrm>
              <a:off x="5137079" y="539565"/>
              <a:ext cx="0" cy="8782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F44B5FC-6F08-4EBF-BC8E-9470687DE6EB}"/>
              </a:ext>
            </a:extLst>
          </p:cNvPr>
          <p:cNvGrpSpPr/>
          <p:nvPr/>
        </p:nvGrpSpPr>
        <p:grpSpPr>
          <a:xfrm>
            <a:off x="8114226" y="-347137"/>
            <a:ext cx="2674903" cy="3201878"/>
            <a:chOff x="5020013" y="3370552"/>
            <a:chExt cx="2674903" cy="3201878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4335DA5-5C08-4830-9219-06A754540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0698" y="4677854"/>
              <a:ext cx="2253549" cy="1894576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1CFC02DC-9D1C-4DD0-AD96-691DA1E9C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9540" y="4151619"/>
              <a:ext cx="2587542" cy="2420811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E2A1023-48C9-46C1-9BA0-231E6178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0013" y="3499962"/>
              <a:ext cx="2674903" cy="2320397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AD89E4F9-B5C4-43EE-8603-C2932DA82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9975" y="3370552"/>
              <a:ext cx="2430195" cy="181835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C7B42C2-C0B6-4E27-8DFD-A24A6A383413}"/>
              </a:ext>
            </a:extLst>
          </p:cNvPr>
          <p:cNvSpPr txBox="1"/>
          <p:nvPr/>
        </p:nvSpPr>
        <p:spPr>
          <a:xfrm>
            <a:off x="8687661" y="2418728"/>
            <a:ext cx="1602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Environmental 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Data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C0EE61F-CBC7-48C8-A679-3604E8D028E3}"/>
              </a:ext>
            </a:extLst>
          </p:cNvPr>
          <p:cNvSpPr txBox="1"/>
          <p:nvPr/>
        </p:nvSpPr>
        <p:spPr>
          <a:xfrm rot="5400000">
            <a:off x="11018966" y="11256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0C06E0F-F714-4982-9A5B-29B1CA9F1965}"/>
              </a:ext>
            </a:extLst>
          </p:cNvPr>
          <p:cNvSpPr/>
          <p:nvPr/>
        </p:nvSpPr>
        <p:spPr>
          <a:xfrm>
            <a:off x="10760822" y="378407"/>
            <a:ext cx="79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Data 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FB03F63-E3BD-4BC1-92B3-7B09FE98FF6B}"/>
              </a:ext>
            </a:extLst>
          </p:cNvPr>
          <p:cNvSpPr/>
          <p:nvPr/>
        </p:nvSpPr>
        <p:spPr>
          <a:xfrm>
            <a:off x="10759975" y="854655"/>
            <a:ext cx="79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Data 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5F47D06-0164-46D1-96A2-4439DEA5A8B6}"/>
              </a:ext>
            </a:extLst>
          </p:cNvPr>
          <p:cNvSpPr/>
          <p:nvPr/>
        </p:nvSpPr>
        <p:spPr>
          <a:xfrm>
            <a:off x="10624579" y="1459669"/>
            <a:ext cx="104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Data m-1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7A2CE7A-5CB6-4AD9-B7DC-01E89F02D25D}"/>
              </a:ext>
            </a:extLst>
          </p:cNvPr>
          <p:cNvSpPr/>
          <p:nvPr/>
        </p:nvSpPr>
        <p:spPr>
          <a:xfrm>
            <a:off x="10726312" y="1763340"/>
            <a:ext cx="857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Data m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F2D1368-437F-4118-922A-B8D5CDC0462D}"/>
              </a:ext>
            </a:extLst>
          </p:cNvPr>
          <p:cNvGrpSpPr/>
          <p:nvPr/>
        </p:nvGrpSpPr>
        <p:grpSpPr>
          <a:xfrm>
            <a:off x="6059159" y="552913"/>
            <a:ext cx="2115029" cy="878220"/>
            <a:chOff x="5137079" y="539565"/>
            <a:chExt cx="2115029" cy="87822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33498B7-BF61-4409-967D-DFCE32B65AB5}"/>
                </a:ext>
              </a:extLst>
            </p:cNvPr>
            <p:cNvCxnSpPr>
              <a:cxnSpLocks/>
              <a:stCxn id="96" idx="1"/>
            </p:cNvCxnSpPr>
            <p:nvPr/>
          </p:nvCxnSpPr>
          <p:spPr>
            <a:xfrm flipH="1" flipV="1">
              <a:off x="5137080" y="539566"/>
              <a:ext cx="2115028" cy="91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C3E7BAAD-68E5-40C8-AF6F-434CAC6AA866}"/>
                </a:ext>
              </a:extLst>
            </p:cNvPr>
            <p:cNvCxnSpPr/>
            <p:nvPr/>
          </p:nvCxnSpPr>
          <p:spPr>
            <a:xfrm>
              <a:off x="5137079" y="539565"/>
              <a:ext cx="0" cy="8782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57DF55B-C026-440B-ADED-A87F22B9A5DF}"/>
              </a:ext>
            </a:extLst>
          </p:cNvPr>
          <p:cNvGrpSpPr/>
          <p:nvPr/>
        </p:nvGrpSpPr>
        <p:grpSpPr>
          <a:xfrm>
            <a:off x="4768171" y="3934712"/>
            <a:ext cx="1770559" cy="1062550"/>
            <a:chOff x="3863942" y="3620002"/>
            <a:chExt cx="3286160" cy="197209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AA3D602-9418-4EF9-BFC3-8980F99965B7}"/>
                </a:ext>
              </a:extLst>
            </p:cNvPr>
            <p:cNvSpPr/>
            <p:nvPr/>
          </p:nvSpPr>
          <p:spPr>
            <a:xfrm>
              <a:off x="3863942" y="4312133"/>
              <a:ext cx="2705100" cy="1279963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Parallelogram 111">
              <a:extLst>
                <a:ext uri="{FF2B5EF4-FFF2-40B4-BE49-F238E27FC236}">
                  <a16:creationId xmlns:a16="http://schemas.microsoft.com/office/drawing/2014/main" id="{18CCB5F0-9412-4542-90A3-6263D948CCEB}"/>
                </a:ext>
              </a:extLst>
            </p:cNvPr>
            <p:cNvSpPr/>
            <p:nvPr/>
          </p:nvSpPr>
          <p:spPr>
            <a:xfrm>
              <a:off x="3863942" y="3620002"/>
              <a:ext cx="3286158" cy="687257"/>
            </a:xfrm>
            <a:prstGeom prst="parallelogram">
              <a:avLst>
                <a:gd name="adj" fmla="val 85653"/>
              </a:avLst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Parallelogram 112">
              <a:extLst>
                <a:ext uri="{FF2B5EF4-FFF2-40B4-BE49-F238E27FC236}">
                  <a16:creationId xmlns:a16="http://schemas.microsoft.com/office/drawing/2014/main" id="{93841EDF-4340-4878-8201-6740E754A8BF}"/>
                </a:ext>
              </a:extLst>
            </p:cNvPr>
            <p:cNvSpPr/>
            <p:nvPr/>
          </p:nvSpPr>
          <p:spPr>
            <a:xfrm rot="5400000" flipV="1">
              <a:off x="5873525" y="4315520"/>
              <a:ext cx="1972095" cy="581059"/>
            </a:xfrm>
            <a:prstGeom prst="parallelogram">
              <a:avLst>
                <a:gd name="adj" fmla="val 118363"/>
              </a:avLst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Arrow: Down 113">
            <a:extLst>
              <a:ext uri="{FF2B5EF4-FFF2-40B4-BE49-F238E27FC236}">
                <a16:creationId xmlns:a16="http://schemas.microsoft.com/office/drawing/2014/main" id="{A9783C10-364B-416C-821F-EA50C5C7634D}"/>
              </a:ext>
            </a:extLst>
          </p:cNvPr>
          <p:cNvSpPr/>
          <p:nvPr/>
        </p:nvSpPr>
        <p:spPr>
          <a:xfrm>
            <a:off x="5362950" y="3089239"/>
            <a:ext cx="581003" cy="568946"/>
          </a:xfrm>
          <a:prstGeom prst="downArrow">
            <a:avLst>
              <a:gd name="adj1" fmla="val 37664"/>
              <a:gd name="adj2" fmla="val 50000"/>
            </a:avLst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 Box 3">
            <a:extLst>
              <a:ext uri="{FF2B5EF4-FFF2-40B4-BE49-F238E27FC236}">
                <a16:creationId xmlns:a16="http://schemas.microsoft.com/office/drawing/2014/main" id="{D15ADF3F-BD89-4DAF-A501-355CFC461A53}"/>
              </a:ext>
            </a:extLst>
          </p:cNvPr>
          <p:cNvSpPr txBox="1"/>
          <p:nvPr/>
        </p:nvSpPr>
        <p:spPr>
          <a:xfrm>
            <a:off x="4671116" y="4997264"/>
            <a:ext cx="1917601" cy="4101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B256FB-0286-499E-A6BA-1CA60A8E0FB0}"/>
                  </a:ext>
                </a:extLst>
              </p:cNvPr>
              <p:cNvSpPr txBox="1"/>
              <p:nvPr/>
            </p:nvSpPr>
            <p:spPr>
              <a:xfrm>
                <a:off x="6769456" y="4265932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s-E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… +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000" b="1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s-ES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s-E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s-ES" sz="20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B256FB-0286-499E-A6BA-1CA60A8E0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456" y="4265932"/>
                <a:ext cx="6096000" cy="400110"/>
              </a:xfrm>
              <a:prstGeom prst="rect">
                <a:avLst/>
              </a:prstGeom>
              <a:blipFill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016D935-1BE4-4485-B562-EFFD34E80674}"/>
              </a:ext>
            </a:extLst>
          </p:cNvPr>
          <p:cNvGrpSpPr/>
          <p:nvPr/>
        </p:nvGrpSpPr>
        <p:grpSpPr>
          <a:xfrm>
            <a:off x="6652088" y="4200059"/>
            <a:ext cx="679134" cy="515856"/>
            <a:chOff x="5184660" y="5938595"/>
            <a:chExt cx="1770944" cy="614219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88551AB-6B30-4271-AFF0-0B5F18DD1019}"/>
                </a:ext>
              </a:extLst>
            </p:cNvPr>
            <p:cNvCxnSpPr/>
            <p:nvPr/>
          </p:nvCxnSpPr>
          <p:spPr>
            <a:xfrm>
              <a:off x="5184660" y="6123588"/>
              <a:ext cx="14910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0303B5C-C820-4E64-B076-C479D5F4F3EB}"/>
                </a:ext>
              </a:extLst>
            </p:cNvPr>
            <p:cNvCxnSpPr/>
            <p:nvPr/>
          </p:nvCxnSpPr>
          <p:spPr>
            <a:xfrm>
              <a:off x="5198424" y="6371663"/>
              <a:ext cx="14910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9E26E35-76D2-4D9D-94CD-594F31C47752}"/>
                </a:ext>
              </a:extLst>
            </p:cNvPr>
            <p:cNvCxnSpPr>
              <a:cxnSpLocks/>
            </p:cNvCxnSpPr>
            <p:nvPr/>
          </p:nvCxnSpPr>
          <p:spPr>
            <a:xfrm>
              <a:off x="6309147" y="5938595"/>
              <a:ext cx="646457" cy="3021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F42C535-0C36-4883-B03E-86477AF5DE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9146" y="6250670"/>
              <a:ext cx="646457" cy="3021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753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87D0EB-FED4-4ED6-82A3-F10F95E9A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" y="-101286"/>
            <a:ext cx="11201400" cy="7060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28A8E3-8A1F-4B7F-BDEF-50C49493844A}"/>
              </a:ext>
            </a:extLst>
          </p:cNvPr>
          <p:cNvSpPr txBox="1"/>
          <p:nvPr/>
        </p:nvSpPr>
        <p:spPr>
          <a:xfrm>
            <a:off x="7159752" y="5830074"/>
            <a:ext cx="2146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Ramah</a:t>
            </a:r>
          </a:p>
        </p:txBody>
      </p:sp>
    </p:spTree>
    <p:extLst>
      <p:ext uri="{BB962C8B-B14F-4D97-AF65-F5344CB8AC3E}">
        <p14:creationId xmlns:p14="http://schemas.microsoft.com/office/powerpoint/2010/main" val="292949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83FB77-3E6D-44F3-A785-8C4917233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44330"/>
              </p:ext>
            </p:extLst>
          </p:nvPr>
        </p:nvGraphicFramePr>
        <p:xfrm>
          <a:off x="544438" y="725932"/>
          <a:ext cx="11103124" cy="5574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6424">
                  <a:extLst>
                    <a:ext uri="{9D8B030D-6E8A-4147-A177-3AD203B41FA5}">
                      <a16:colId xmlns:a16="http://schemas.microsoft.com/office/drawing/2014/main" val="1369500813"/>
                    </a:ext>
                  </a:extLst>
                </a:gridCol>
                <a:gridCol w="1653063">
                  <a:extLst>
                    <a:ext uri="{9D8B030D-6E8A-4147-A177-3AD203B41FA5}">
                      <a16:colId xmlns:a16="http://schemas.microsoft.com/office/drawing/2014/main" val="3707650745"/>
                    </a:ext>
                  </a:extLst>
                </a:gridCol>
                <a:gridCol w="1518152">
                  <a:extLst>
                    <a:ext uri="{9D8B030D-6E8A-4147-A177-3AD203B41FA5}">
                      <a16:colId xmlns:a16="http://schemas.microsoft.com/office/drawing/2014/main" val="133691228"/>
                    </a:ext>
                  </a:extLst>
                </a:gridCol>
                <a:gridCol w="1342920">
                  <a:extLst>
                    <a:ext uri="{9D8B030D-6E8A-4147-A177-3AD203B41FA5}">
                      <a16:colId xmlns:a16="http://schemas.microsoft.com/office/drawing/2014/main" val="337880142"/>
                    </a:ext>
                  </a:extLst>
                </a:gridCol>
                <a:gridCol w="1597236">
                  <a:extLst>
                    <a:ext uri="{9D8B030D-6E8A-4147-A177-3AD203B41FA5}">
                      <a16:colId xmlns:a16="http://schemas.microsoft.com/office/drawing/2014/main" val="608335490"/>
                    </a:ext>
                  </a:extLst>
                </a:gridCol>
                <a:gridCol w="1327412">
                  <a:extLst>
                    <a:ext uri="{9D8B030D-6E8A-4147-A177-3AD203B41FA5}">
                      <a16:colId xmlns:a16="http://schemas.microsoft.com/office/drawing/2014/main" val="2635801658"/>
                    </a:ext>
                  </a:extLst>
                </a:gridCol>
                <a:gridCol w="1877917">
                  <a:extLst>
                    <a:ext uri="{9D8B030D-6E8A-4147-A177-3AD203B41FA5}">
                      <a16:colId xmlns:a16="http://schemas.microsoft.com/office/drawing/2014/main" val="2394314037"/>
                    </a:ext>
                  </a:extLst>
                </a:gridCol>
              </a:tblGrid>
              <a:tr h="8510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GMT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Lat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Lon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Alt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(meter)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(second)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Temp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2800" b="1" dirty="0">
                          <a:solidFill>
                            <a:schemeClr val="tx1"/>
                          </a:solidFill>
                          <a:effectLst/>
                        </a:rPr>
                        <a:t>°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C)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Satellites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460975"/>
                  </a:ext>
                </a:extLst>
              </a:tr>
              <a:tr h="9361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6/24/2021 4:42:12 PM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3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  <a:effectLst/>
                        </a:rPr>
                        <a:t>24.5</a:t>
                      </a:r>
                      <a:endParaRPr lang="en-US" sz="3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3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347682"/>
                  </a:ext>
                </a:extLst>
              </a:tr>
              <a:tr h="9361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6/24/2021 5:01:10 PM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</a:rPr>
                        <a:t>29.5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32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347465"/>
                  </a:ext>
                </a:extLst>
              </a:tr>
              <a:tr h="9361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6/24/2021 5:20:27 PM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</a:rPr>
                        <a:t>35.09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</a:rPr>
                        <a:t>-106.61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</a:rPr>
                        <a:t>1556.9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461318"/>
                  </a:ext>
                </a:extLst>
              </a:tr>
              <a:tr h="9361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6/24/2021 5:40:28 PM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</a:rPr>
                        <a:t>35.09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</a:rPr>
                        <a:t>-106.61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</a:rPr>
                        <a:t>1542.0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</a:rPr>
                        <a:t>25.5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800350"/>
                  </a:ext>
                </a:extLst>
              </a:tr>
              <a:tr h="936197">
                <a:tc gridSpan="7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Invalid GPS: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Alt (Altitude) &lt; 800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or 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Duration = 70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or 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Satellites (satellite number) &lt; 4</a:t>
                      </a:r>
                    </a:p>
                  </a:txBody>
                  <a:tcPr marL="87413" marR="8741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7413" marR="8741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489946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57D5F8-B9D9-4127-A0AE-18D933F920C7}"/>
              </a:ext>
            </a:extLst>
          </p:cNvPr>
          <p:cNvSpPr/>
          <p:nvPr/>
        </p:nvSpPr>
        <p:spPr>
          <a:xfrm>
            <a:off x="5691584" y="1772037"/>
            <a:ext cx="936848" cy="1656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F05A7B-44ED-472C-816A-0CC775C0C1DC}"/>
              </a:ext>
            </a:extLst>
          </p:cNvPr>
          <p:cNvSpPr/>
          <p:nvPr/>
        </p:nvSpPr>
        <p:spPr>
          <a:xfrm>
            <a:off x="10240458" y="1762901"/>
            <a:ext cx="936848" cy="1656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3825FF-FBA2-48FA-BF0B-899B0AE2731C}"/>
              </a:ext>
            </a:extLst>
          </p:cNvPr>
          <p:cNvSpPr/>
          <p:nvPr/>
        </p:nvSpPr>
        <p:spPr>
          <a:xfrm>
            <a:off x="7201602" y="2600519"/>
            <a:ext cx="936848" cy="8284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9025787" y="4050085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E30A1E1-4A53-42EB-8D12-CBD321820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78688">
            <a:off x="1357866" y="3543652"/>
            <a:ext cx="4582702" cy="3829170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45F71F-60DD-4224-B6CA-29D404EEDE32}"/>
              </a:ext>
            </a:extLst>
          </p:cNvPr>
          <p:cNvCxnSpPr/>
          <p:nvPr/>
        </p:nvCxnSpPr>
        <p:spPr>
          <a:xfrm>
            <a:off x="1438982" y="6126548"/>
            <a:ext cx="3886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D0ADE1-A794-492D-A0DB-3AB02C5AB123}"/>
              </a:ext>
            </a:extLst>
          </p:cNvPr>
          <p:cNvCxnSpPr/>
          <p:nvPr/>
        </p:nvCxnSpPr>
        <p:spPr>
          <a:xfrm flipV="1">
            <a:off x="1431362" y="2179388"/>
            <a:ext cx="0" cy="395478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E63CB9-F5D2-42BC-A5BE-304AF1B127B6}"/>
              </a:ext>
            </a:extLst>
          </p:cNvPr>
          <p:cNvCxnSpPr/>
          <p:nvPr/>
        </p:nvCxnSpPr>
        <p:spPr>
          <a:xfrm flipV="1">
            <a:off x="3244922" y="4457768"/>
            <a:ext cx="0" cy="8610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0F9675-8673-4987-BEA4-A5AF7FD85376}"/>
              </a:ext>
            </a:extLst>
          </p:cNvPr>
          <p:cNvCxnSpPr/>
          <p:nvPr/>
        </p:nvCxnSpPr>
        <p:spPr>
          <a:xfrm flipV="1">
            <a:off x="3523982" y="4134848"/>
            <a:ext cx="0" cy="38388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6A0267E-5996-487F-9455-6E8D813968E8}"/>
              </a:ext>
            </a:extLst>
          </p:cNvPr>
          <p:cNvSpPr/>
          <p:nvPr/>
        </p:nvSpPr>
        <p:spPr>
          <a:xfrm>
            <a:off x="3511622" y="3781063"/>
            <a:ext cx="2065020" cy="372384"/>
          </a:xfrm>
          <a:custGeom>
            <a:avLst/>
            <a:gdLst>
              <a:gd name="connsiteX0" fmla="*/ 0 w 1584960"/>
              <a:gd name="connsiteY0" fmla="*/ 348255 h 357201"/>
              <a:gd name="connsiteX1" fmla="*/ 243840 w 1584960"/>
              <a:gd name="connsiteY1" fmla="*/ 317775 h 357201"/>
              <a:gd name="connsiteX2" fmla="*/ 647700 w 1584960"/>
              <a:gd name="connsiteY2" fmla="*/ 35835 h 357201"/>
              <a:gd name="connsiteX3" fmla="*/ 1584960 w 1584960"/>
              <a:gd name="connsiteY3" fmla="*/ 12975 h 357201"/>
              <a:gd name="connsiteX0" fmla="*/ 0 w 1996440"/>
              <a:gd name="connsiteY0" fmla="*/ 333895 h 342841"/>
              <a:gd name="connsiteX1" fmla="*/ 243840 w 1996440"/>
              <a:gd name="connsiteY1" fmla="*/ 303415 h 342841"/>
              <a:gd name="connsiteX2" fmla="*/ 647700 w 1996440"/>
              <a:gd name="connsiteY2" fmla="*/ 21475 h 342841"/>
              <a:gd name="connsiteX3" fmla="*/ 1996440 w 1996440"/>
              <a:gd name="connsiteY3" fmla="*/ 29095 h 342841"/>
              <a:gd name="connsiteX0" fmla="*/ 0 w 1996440"/>
              <a:gd name="connsiteY0" fmla="*/ 399259 h 412417"/>
              <a:gd name="connsiteX1" fmla="*/ 243840 w 1996440"/>
              <a:gd name="connsiteY1" fmla="*/ 368779 h 412417"/>
              <a:gd name="connsiteX2" fmla="*/ 883442 w 1996440"/>
              <a:gd name="connsiteY2" fmla="*/ 10639 h 412417"/>
              <a:gd name="connsiteX3" fmla="*/ 1996440 w 1996440"/>
              <a:gd name="connsiteY3" fmla="*/ 94459 h 412417"/>
              <a:gd name="connsiteX0" fmla="*/ 0 w 1996440"/>
              <a:gd name="connsiteY0" fmla="*/ 339579 h 348913"/>
              <a:gd name="connsiteX1" fmla="*/ 243840 w 1996440"/>
              <a:gd name="connsiteY1" fmla="*/ 309099 h 348913"/>
              <a:gd name="connsiteX2" fmla="*/ 905543 w 1996440"/>
              <a:gd name="connsiteY2" fmla="*/ 19539 h 348913"/>
              <a:gd name="connsiteX3" fmla="*/ 1996440 w 1996440"/>
              <a:gd name="connsiteY3" fmla="*/ 34779 h 348913"/>
              <a:gd name="connsiteX0" fmla="*/ 0 w 1996440"/>
              <a:gd name="connsiteY0" fmla="*/ 339016 h 345811"/>
              <a:gd name="connsiteX1" fmla="*/ 521300 w 1996440"/>
              <a:gd name="connsiteY1" fmla="*/ 300916 h 345811"/>
              <a:gd name="connsiteX2" fmla="*/ 905543 w 1996440"/>
              <a:gd name="connsiteY2" fmla="*/ 18976 h 345811"/>
              <a:gd name="connsiteX3" fmla="*/ 1996440 w 1996440"/>
              <a:gd name="connsiteY3" fmla="*/ 34216 h 345811"/>
              <a:gd name="connsiteX0" fmla="*/ 0 w 1996440"/>
              <a:gd name="connsiteY0" fmla="*/ 364286 h 372384"/>
              <a:gd name="connsiteX1" fmla="*/ 521300 w 1996440"/>
              <a:gd name="connsiteY1" fmla="*/ 326186 h 372384"/>
              <a:gd name="connsiteX2" fmla="*/ 1104450 w 1996440"/>
              <a:gd name="connsiteY2" fmla="*/ 13766 h 372384"/>
              <a:gd name="connsiteX3" fmla="*/ 1996440 w 1996440"/>
              <a:gd name="connsiteY3" fmla="*/ 59486 h 37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440" h="372384">
                <a:moveTo>
                  <a:pt x="0" y="364286"/>
                </a:moveTo>
                <a:cubicBezTo>
                  <a:pt x="67945" y="375081"/>
                  <a:pt x="337225" y="384606"/>
                  <a:pt x="521300" y="326186"/>
                </a:cubicBezTo>
                <a:cubicBezTo>
                  <a:pt x="705375" y="267766"/>
                  <a:pt x="858593" y="58216"/>
                  <a:pt x="1104450" y="13766"/>
                </a:cubicBezTo>
                <a:cubicBezTo>
                  <a:pt x="1350307" y="-30684"/>
                  <a:pt x="1639570" y="45516"/>
                  <a:pt x="1996440" y="59486"/>
                </a:cubicBez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5489761-3DE2-4362-AEFB-291C7FECEA00}"/>
              </a:ext>
            </a:extLst>
          </p:cNvPr>
          <p:cNvSpPr/>
          <p:nvPr/>
        </p:nvSpPr>
        <p:spPr>
          <a:xfrm>
            <a:off x="3226802" y="4457768"/>
            <a:ext cx="297180" cy="76200"/>
          </a:xfrm>
          <a:custGeom>
            <a:avLst/>
            <a:gdLst>
              <a:gd name="connsiteX0" fmla="*/ 0 w 297180"/>
              <a:gd name="connsiteY0" fmla="*/ 0 h 76200"/>
              <a:gd name="connsiteX1" fmla="*/ 266700 w 297180"/>
              <a:gd name="connsiteY1" fmla="*/ 68580 h 76200"/>
              <a:gd name="connsiteX2" fmla="*/ 297180 w 297180"/>
              <a:gd name="connsiteY2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" h="76200">
                <a:moveTo>
                  <a:pt x="0" y="0"/>
                </a:moveTo>
                <a:lnTo>
                  <a:pt x="266700" y="68580"/>
                </a:lnTo>
                <a:lnTo>
                  <a:pt x="297180" y="76200"/>
                </a:ln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DA6331E-AC36-46CD-8F7A-9C4B94836EEB}"/>
              </a:ext>
            </a:extLst>
          </p:cNvPr>
          <p:cNvSpPr/>
          <p:nvPr/>
        </p:nvSpPr>
        <p:spPr>
          <a:xfrm>
            <a:off x="2209532" y="5102311"/>
            <a:ext cx="1043940" cy="213360"/>
          </a:xfrm>
          <a:custGeom>
            <a:avLst/>
            <a:gdLst>
              <a:gd name="connsiteX0" fmla="*/ 0 w 1043940"/>
              <a:gd name="connsiteY0" fmla="*/ 183422 h 213902"/>
              <a:gd name="connsiteX1" fmla="*/ 449580 w 1043940"/>
              <a:gd name="connsiteY1" fmla="*/ 542 h 213902"/>
              <a:gd name="connsiteX2" fmla="*/ 632460 w 1043940"/>
              <a:gd name="connsiteY2" fmla="*/ 130082 h 213902"/>
              <a:gd name="connsiteX3" fmla="*/ 1043940 w 1043940"/>
              <a:gd name="connsiteY3" fmla="*/ 213902 h 213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940" h="213902">
                <a:moveTo>
                  <a:pt x="0" y="183422"/>
                </a:moveTo>
                <a:cubicBezTo>
                  <a:pt x="172085" y="96427"/>
                  <a:pt x="344170" y="9432"/>
                  <a:pt x="449580" y="542"/>
                </a:cubicBezTo>
                <a:cubicBezTo>
                  <a:pt x="554990" y="-8348"/>
                  <a:pt x="533400" y="94522"/>
                  <a:pt x="632460" y="130082"/>
                </a:cubicBezTo>
                <a:cubicBezTo>
                  <a:pt x="731520" y="165642"/>
                  <a:pt x="887730" y="189772"/>
                  <a:pt x="1043940" y="213902"/>
                </a:cubicBezTo>
              </a:path>
            </a:pathLst>
          </a:cu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D2C653-31FF-4D08-8F40-ECBB32FFF13C}"/>
              </a:ext>
            </a:extLst>
          </p:cNvPr>
          <p:cNvCxnSpPr/>
          <p:nvPr/>
        </p:nvCxnSpPr>
        <p:spPr>
          <a:xfrm flipV="1">
            <a:off x="5367092" y="4258395"/>
            <a:ext cx="1436370" cy="18605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46">
            <a:extLst>
              <a:ext uri="{FF2B5EF4-FFF2-40B4-BE49-F238E27FC236}">
                <a16:creationId xmlns:a16="http://schemas.microsoft.com/office/drawing/2014/main" id="{A42691A6-FA39-438C-93D1-44156715B5E5}"/>
              </a:ext>
            </a:extLst>
          </p:cNvPr>
          <p:cNvSpPr txBox="1"/>
          <p:nvPr/>
        </p:nvSpPr>
        <p:spPr>
          <a:xfrm>
            <a:off x="3138242" y="6149408"/>
            <a:ext cx="862965" cy="2895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Location (X)</a:t>
            </a:r>
          </a:p>
        </p:txBody>
      </p:sp>
      <p:sp>
        <p:nvSpPr>
          <p:cNvPr id="14" name="Text Box 46">
            <a:extLst>
              <a:ext uri="{FF2B5EF4-FFF2-40B4-BE49-F238E27FC236}">
                <a16:creationId xmlns:a16="http://schemas.microsoft.com/office/drawing/2014/main" id="{BFC900E5-DC68-496D-98EA-C63D7101A512}"/>
              </a:ext>
            </a:extLst>
          </p:cNvPr>
          <p:cNvSpPr txBox="1"/>
          <p:nvPr/>
        </p:nvSpPr>
        <p:spPr>
          <a:xfrm rot="18462118">
            <a:off x="5893802" y="5094969"/>
            <a:ext cx="858520" cy="2895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Location (Y)</a:t>
            </a:r>
          </a:p>
        </p:txBody>
      </p:sp>
      <p:sp>
        <p:nvSpPr>
          <p:cNvPr id="15" name="Text Box 46">
            <a:extLst>
              <a:ext uri="{FF2B5EF4-FFF2-40B4-BE49-F238E27FC236}">
                <a16:creationId xmlns:a16="http://schemas.microsoft.com/office/drawing/2014/main" id="{58B5E01F-33EE-4BAD-BC26-BEA82AA3168E}"/>
              </a:ext>
            </a:extLst>
          </p:cNvPr>
          <p:cNvSpPr txBox="1"/>
          <p:nvPr/>
        </p:nvSpPr>
        <p:spPr>
          <a:xfrm rot="16200000">
            <a:off x="928442" y="3891010"/>
            <a:ext cx="655320" cy="2895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Time (T)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D2F3E44-A34B-491A-AEBC-9D907F8A629F}"/>
              </a:ext>
            </a:extLst>
          </p:cNvPr>
          <p:cNvGrpSpPr/>
          <p:nvPr/>
        </p:nvGrpSpPr>
        <p:grpSpPr>
          <a:xfrm>
            <a:off x="2007463" y="4850000"/>
            <a:ext cx="393056" cy="504732"/>
            <a:chOff x="1502218" y="1968800"/>
            <a:chExt cx="393056" cy="504732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A712E49-3600-4A1F-B0A3-5FFE1EDA820D}"/>
                </a:ext>
              </a:extLst>
            </p:cNvPr>
            <p:cNvSpPr/>
            <p:nvPr/>
          </p:nvSpPr>
          <p:spPr>
            <a:xfrm>
              <a:off x="1604273" y="2336418"/>
              <a:ext cx="137114" cy="137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834AC91-2606-4484-9451-F014D78B2B92}"/>
                </a:ext>
              </a:extLst>
            </p:cNvPr>
            <p:cNvSpPr txBox="1"/>
            <p:nvPr/>
          </p:nvSpPr>
          <p:spPr>
            <a:xfrm>
              <a:off x="1502218" y="1968800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R</a:t>
              </a:r>
              <a:r>
                <a:rPr lang="en-US" b="1" baseline="-25000" dirty="0">
                  <a:solidFill>
                    <a:schemeClr val="bg2">
                      <a:lumMod val="1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D83034-719E-4ADC-9309-92A56374E67C}"/>
              </a:ext>
            </a:extLst>
          </p:cNvPr>
          <p:cNvGrpSpPr/>
          <p:nvPr/>
        </p:nvGrpSpPr>
        <p:grpSpPr>
          <a:xfrm>
            <a:off x="2441148" y="4243706"/>
            <a:ext cx="879105" cy="369332"/>
            <a:chOff x="862282" y="2192304"/>
            <a:chExt cx="879105" cy="36933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65E8FF4-2CB9-41FD-9F13-A714415878C8}"/>
                </a:ext>
              </a:extLst>
            </p:cNvPr>
            <p:cNvSpPr/>
            <p:nvPr/>
          </p:nvSpPr>
          <p:spPr>
            <a:xfrm>
              <a:off x="1604273" y="2336418"/>
              <a:ext cx="137114" cy="137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D51610E-84E0-482C-8799-48ACF54F3B9D}"/>
                </a:ext>
              </a:extLst>
            </p:cNvPr>
            <p:cNvSpPr txBox="1"/>
            <p:nvPr/>
          </p:nvSpPr>
          <p:spPr>
            <a:xfrm>
              <a:off x="862282" y="2192304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(T</a:t>
              </a:r>
              <a:r>
                <a:rPr lang="en-US" b="1" baseline="-25000" dirty="0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,R</a:t>
              </a:r>
              <a:r>
                <a:rPr lang="en-US" b="1" baseline="-25000" dirty="0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)</a:t>
              </a:r>
            </a:p>
          </p:txBody>
        </p: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8E6F4639-08B0-44B1-A14A-1A73869255C2}"/>
              </a:ext>
            </a:extLst>
          </p:cNvPr>
          <p:cNvSpPr/>
          <p:nvPr/>
        </p:nvSpPr>
        <p:spPr>
          <a:xfrm>
            <a:off x="3472086" y="4073365"/>
            <a:ext cx="137114" cy="1371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2C5AD20-3A6F-4911-B3DC-98E53A8331DA}"/>
              </a:ext>
            </a:extLst>
          </p:cNvPr>
          <p:cNvSpPr/>
          <p:nvPr/>
        </p:nvSpPr>
        <p:spPr>
          <a:xfrm>
            <a:off x="3192939" y="5236345"/>
            <a:ext cx="137114" cy="1371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021F51F-9228-4A17-ABD8-E4BD7C3FC80F}"/>
              </a:ext>
            </a:extLst>
          </p:cNvPr>
          <p:cNvSpPr txBox="1"/>
          <p:nvPr/>
        </p:nvSpPr>
        <p:spPr>
          <a:xfrm>
            <a:off x="2923317" y="535090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(T</a:t>
            </a:r>
            <a:r>
              <a:rPr lang="en-US" b="1" baseline="-25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,R</a:t>
            </a:r>
            <a:r>
              <a:rPr lang="en-US" b="1" baseline="-25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E81498-5B3C-4C19-A595-74FB9671FF25}"/>
              </a:ext>
            </a:extLst>
          </p:cNvPr>
          <p:cNvSpPr txBox="1"/>
          <p:nvPr/>
        </p:nvSpPr>
        <p:spPr>
          <a:xfrm>
            <a:off x="3575878" y="432109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(T</a:t>
            </a:r>
            <a:r>
              <a:rPr lang="en-US" b="1" baseline="-25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,R</a:t>
            </a:r>
            <a:r>
              <a:rPr lang="en-US" b="1" baseline="-25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B3A98DD-0D2A-4724-832F-85374B092AA1}"/>
              </a:ext>
            </a:extLst>
          </p:cNvPr>
          <p:cNvSpPr txBox="1"/>
          <p:nvPr/>
        </p:nvSpPr>
        <p:spPr>
          <a:xfrm>
            <a:off x="3138242" y="367430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(T</a:t>
            </a:r>
            <a:r>
              <a:rPr lang="en-US" b="1" baseline="-25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,R</a:t>
            </a:r>
            <a:r>
              <a:rPr lang="en-US" b="1" baseline="-25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2120C17-0194-4E24-8FA0-CF9EB76703AB}"/>
              </a:ext>
            </a:extLst>
          </p:cNvPr>
          <p:cNvSpPr/>
          <p:nvPr/>
        </p:nvSpPr>
        <p:spPr>
          <a:xfrm>
            <a:off x="3481722" y="4451139"/>
            <a:ext cx="137114" cy="1371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74D5F65-78B3-4578-90B8-9446A33830DA}"/>
              </a:ext>
            </a:extLst>
          </p:cNvPr>
          <p:cNvCxnSpPr>
            <a:cxnSpLocks/>
          </p:cNvCxnSpPr>
          <p:nvPr/>
        </p:nvCxnSpPr>
        <p:spPr>
          <a:xfrm flipV="1">
            <a:off x="3244922" y="4527767"/>
            <a:ext cx="0" cy="7085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5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5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5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13" grpId="0"/>
      <p:bldP spid="14" grpId="0"/>
      <p:bldP spid="15" grpId="0"/>
      <p:bldP spid="93" grpId="0" animBg="1"/>
      <p:bldP spid="96" grpId="0" animBg="1"/>
      <p:bldP spid="101" grpId="0"/>
      <p:bldP spid="102" grpId="0"/>
      <p:bldP spid="103" grpId="0"/>
      <p:bldP spid="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ECD482-A065-4AB6-AC60-EC58D586F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25691"/>
              </p:ext>
            </p:extLst>
          </p:nvPr>
        </p:nvGraphicFramePr>
        <p:xfrm>
          <a:off x="1437736" y="1349794"/>
          <a:ext cx="9316528" cy="3727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2377">
                  <a:extLst>
                    <a:ext uri="{9D8B030D-6E8A-4147-A177-3AD203B41FA5}">
                      <a16:colId xmlns:a16="http://schemas.microsoft.com/office/drawing/2014/main" val="1369500813"/>
                    </a:ext>
                  </a:extLst>
                </a:gridCol>
                <a:gridCol w="3597215">
                  <a:extLst>
                    <a:ext uri="{9D8B030D-6E8A-4147-A177-3AD203B41FA5}">
                      <a16:colId xmlns:a16="http://schemas.microsoft.com/office/drawing/2014/main" val="394326730"/>
                    </a:ext>
                  </a:extLst>
                </a:gridCol>
                <a:gridCol w="2656936">
                  <a:extLst>
                    <a:ext uri="{9D8B030D-6E8A-4147-A177-3AD203B41FA5}">
                      <a16:colId xmlns:a16="http://schemas.microsoft.com/office/drawing/2014/main" val="1039224677"/>
                    </a:ext>
                  </a:extLst>
                </a:gridCol>
              </a:tblGrid>
              <a:tr h="6902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  <a:endParaRPr lang="en-US" sz="3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>
                          <a:solidFill>
                            <a:schemeClr val="tx1"/>
                          </a:solidFill>
                          <a:effectLst/>
                        </a:rPr>
                        <a:t>Temperature (‘F)</a:t>
                      </a:r>
                      <a:endParaRPr lang="en-US" sz="3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chemeClr val="tx1"/>
                          </a:solidFill>
                          <a:effectLst/>
                        </a:rPr>
                        <a:t>Precipitation</a:t>
                      </a:r>
                      <a:endParaRPr lang="en-US" sz="3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460975"/>
                  </a:ext>
                </a:extLst>
              </a:tr>
              <a:tr h="759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effectLst/>
                        </a:rPr>
                        <a:t>Day 1</a:t>
                      </a: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effectLst/>
                        </a:rPr>
                        <a:t>77</a:t>
                      </a: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3.759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347682"/>
                  </a:ext>
                </a:extLst>
              </a:tr>
              <a:tr h="759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effectLst/>
                        </a:rPr>
                        <a:t>Day 2</a:t>
                      </a: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1.329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347465"/>
                  </a:ext>
                </a:extLst>
              </a:tr>
              <a:tr h="759294">
                <a:tc gridSpan="3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marL="96474" marR="964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63461318"/>
                  </a:ext>
                </a:extLst>
              </a:tr>
              <a:tr h="759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effectLst/>
                        </a:rPr>
                        <a:t>Day n</a:t>
                      </a: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1.352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800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52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180</Words>
  <Application>Microsoft Office PowerPoint</Application>
  <PresentationFormat>Widescreen</PresentationFormat>
  <Paragraphs>85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DengXian</vt:lpstr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Girlamo</dc:creator>
  <cp:lastModifiedBy>Christopher Girlamo</cp:lastModifiedBy>
  <cp:revision>9</cp:revision>
  <dcterms:created xsi:type="dcterms:W3CDTF">2024-03-11T22:26:41Z</dcterms:created>
  <dcterms:modified xsi:type="dcterms:W3CDTF">2024-03-14T16:40:07Z</dcterms:modified>
</cp:coreProperties>
</file>