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44" r:id="rId2"/>
    <p:sldId id="64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82778-0B9E-4465-8531-2F97E69F4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463A8D-DF35-4573-95CE-969AB0BE9B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735E7-0E3E-49F5-8128-1A351C076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EA52-E052-4C22-A561-CFBF7111505D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C2796-A7AA-4498-8DDF-74EAA00D4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EC95B-656D-49F2-AAF9-3AEBFA0BF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6DF5-E76F-4764-A63D-41A07A9CD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295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D7914-EDBD-468E-AA74-EFEBD4ED4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EEA365-164E-478B-8BF0-A2178D437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432CE-F6C9-499C-A892-5D1B9B1CA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EA52-E052-4C22-A561-CFBF7111505D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4B81C-67C5-4FA8-BE2D-964140B6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1D132-C356-4AA7-A2FD-0FFB2D39B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6DF5-E76F-4764-A63D-41A07A9CD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452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AAC9C5-C4C4-4A4E-9580-90D2683440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05A68D-FFD5-4EDA-B40D-9C747DF5C0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79ED1-F54E-4EEA-AF66-FB60DCD88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EA52-E052-4C22-A561-CFBF7111505D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CF40C-BFB9-4BDF-9695-CBB60B35C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F0A9E-F34B-45B5-9D1F-83156F519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6DF5-E76F-4764-A63D-41A07A9CD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99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E47FB-6A82-411D-9338-33CEFB45E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0FE75-3016-4043-9E5E-507D3F0B7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7F5D3-5B39-47C6-80F2-F1B2B9637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EA52-E052-4C22-A561-CFBF7111505D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668AF-09C0-44E3-A9F9-F223FBCF3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7B55C-E9EC-4E2E-BF17-C652EC23E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6DF5-E76F-4764-A63D-41A07A9CD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36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089BB-F9E2-4A57-9285-91FAEE60C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59EA0-81E5-4F06-9CD5-D13C52F9F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9C382-A6A5-4303-AE6F-6E174B544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EA52-E052-4C22-A561-CFBF7111505D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6AD92-95C0-4B7C-AE8E-3301FFC82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63AC0-D607-4E57-93EB-4033FCA1B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6DF5-E76F-4764-A63D-41A07A9CD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37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BFE72-3052-4F4B-B8AE-A6CA74D55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FE917-908C-4120-B7B2-552905497F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E066EB-30F5-4F31-927D-4843C563CC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4CC864-458F-4790-9BEB-1DFD707F9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EA52-E052-4C22-A561-CFBF7111505D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EE489D-5504-498D-8C1D-771C84BB5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500BE7-91AA-4E94-83B2-0E3503BE0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6DF5-E76F-4764-A63D-41A07A9CD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3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FF77C-5437-40A8-B326-72B1F286C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599AC-07AA-4272-9274-AD1C0F498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3E296D-A61B-43C0-A66F-325024D8C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1BDDB5-7B82-4144-BCA4-E145A71FA1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79D70F-37D5-4315-9ED3-8860B91C8E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1C567B-9644-47B3-A113-80CE067D9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EA52-E052-4C22-A561-CFBF7111505D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D4B0C8-E117-4F27-868D-C51B46FDE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BF479F-1FC1-489A-872E-CF6C8C9BC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6DF5-E76F-4764-A63D-41A07A9CD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65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FF13A-83FA-4A1F-BAE7-14D99B627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2FAD82-9C5B-443E-B6FC-7584EA618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EA52-E052-4C22-A561-CFBF7111505D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CB57E1-3635-4307-B340-E5E0A8993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9F3186-3515-49D7-B39D-2671F5CAA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6DF5-E76F-4764-A63D-41A07A9CD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00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B5CA89-4997-4C30-BEA7-3B9825F8B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EA52-E052-4C22-A561-CFBF7111505D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56BC54-0A70-4279-B8AD-B365CDD53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71291C-BE6C-47E8-9398-DB97C6E7D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6DF5-E76F-4764-A63D-41A07A9CD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666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D3F18-768E-493B-B67B-57C868DEE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463BE-E774-4EBA-848F-0CE2D1B63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6ADA94-0D04-4032-BDD9-5B467E4C2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F9E5F-A054-4759-9C19-018115BD9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EA52-E052-4C22-A561-CFBF7111505D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01FD7C-D0F3-47EB-A714-34C26573B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EA8F7-4506-47BE-AD27-BAF67FE94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6DF5-E76F-4764-A63D-41A07A9CD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12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098EA-AD21-4767-8E22-82294D75B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43430F-E8CD-4CA7-9328-C778429DA8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96F3CC-647C-4C2E-9CAC-E99BB3C56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93CC2-ECAE-4CC8-B62E-A26ED8CE4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EA52-E052-4C22-A561-CFBF7111505D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4616EA-3A7D-4463-AB99-109EA5762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1A3865-698F-4259-B66F-8C0863553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6DF5-E76F-4764-A63D-41A07A9CD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661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E56724-DBF6-43AC-A1E1-FB353424C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8F732-D9B3-47F2-A25A-8B0860BF5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171A4-1FEA-4219-9512-FED0987C8E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DEA52-E052-4C22-A561-CFBF7111505D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CDECE-E599-4C76-957E-CE51225945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0CE10-5221-426E-9976-2707D324F1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86DF5-E76F-4764-A63D-41A07A9CD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92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7BF9F2-96AE-4A4E-B476-E5E1D4C13609}"/>
              </a:ext>
            </a:extLst>
          </p:cNvPr>
          <p:cNvSpPr/>
          <p:nvPr/>
        </p:nvSpPr>
        <p:spPr>
          <a:xfrm>
            <a:off x="796466" y="539565"/>
            <a:ext cx="1139371" cy="52251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CWT</a:t>
            </a:r>
            <a:endParaRPr lang="en-US" sz="1704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E1376F-D2E3-4D60-9E0C-18B779FECB32}"/>
              </a:ext>
            </a:extLst>
          </p:cNvPr>
          <p:cNvSpPr/>
          <p:nvPr/>
        </p:nvSpPr>
        <p:spPr>
          <a:xfrm>
            <a:off x="905323" y="648421"/>
            <a:ext cx="1139371" cy="522514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4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AC7BF1-4E06-44C1-9C88-11106BB467B7}"/>
              </a:ext>
            </a:extLst>
          </p:cNvPr>
          <p:cNvSpPr/>
          <p:nvPr/>
        </p:nvSpPr>
        <p:spPr>
          <a:xfrm>
            <a:off x="1102509" y="895271"/>
            <a:ext cx="1139371" cy="52251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Dog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D85EF2-0EE0-48E6-A1F6-5C125048F056}"/>
              </a:ext>
            </a:extLst>
          </p:cNvPr>
          <p:cNvSpPr txBox="1"/>
          <p:nvPr/>
        </p:nvSpPr>
        <p:spPr>
          <a:xfrm rot="2962600">
            <a:off x="872831" y="1075741"/>
            <a:ext cx="336952" cy="3561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14" dirty="0"/>
              <a:t>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6B5F7F-7791-46D7-956E-CBA8476B7DB5}"/>
              </a:ext>
            </a:extLst>
          </p:cNvPr>
          <p:cNvSpPr txBox="1"/>
          <p:nvPr/>
        </p:nvSpPr>
        <p:spPr>
          <a:xfrm rot="2962600">
            <a:off x="2036677" y="560861"/>
            <a:ext cx="336952" cy="3561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14" dirty="0"/>
              <a:t>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62C9AA-7CC0-47F3-A525-E00C4D571FDF}"/>
              </a:ext>
            </a:extLst>
          </p:cNvPr>
          <p:cNvSpPr txBox="1"/>
          <p:nvPr/>
        </p:nvSpPr>
        <p:spPr>
          <a:xfrm>
            <a:off x="853358" y="1464580"/>
            <a:ext cx="1388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Collect GPS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A95E5E-C9DE-4D20-B858-D62A94C39EB6}"/>
              </a:ext>
            </a:extLst>
          </p:cNvPr>
          <p:cNvSpPr txBox="1"/>
          <p:nvPr/>
        </p:nvSpPr>
        <p:spPr>
          <a:xfrm rot="2962600">
            <a:off x="1936416" y="489678"/>
            <a:ext cx="771365" cy="3561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14" dirty="0"/>
              <a:t>n dogs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A94CD08-FCFE-49D0-8CC8-B7A6551493C0}"/>
              </a:ext>
            </a:extLst>
          </p:cNvPr>
          <p:cNvGrpSpPr/>
          <p:nvPr/>
        </p:nvGrpSpPr>
        <p:grpSpPr>
          <a:xfrm>
            <a:off x="474551" y="2686506"/>
            <a:ext cx="2000914" cy="1936836"/>
            <a:chOff x="3427845" y="285384"/>
            <a:chExt cx="2000914" cy="1936836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71B2B17D-DBDF-4E3E-94A4-406CC62F6C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9455" y="285384"/>
              <a:ext cx="1274647" cy="971679"/>
            </a:xfrm>
            <a:prstGeom prst="round2DiagRect">
              <a:avLst>
                <a:gd name="adj1" fmla="val 16667"/>
                <a:gd name="adj2" fmla="val 0"/>
              </a:avLst>
            </a:prstGeom>
            <a:ln w="88900" cap="sq">
              <a:solidFill>
                <a:srgbClr val="FFFFFF"/>
              </a:soli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4034EE8-9F23-481A-A586-64F199E67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9586" y="368490"/>
              <a:ext cx="1274647" cy="971679"/>
            </a:xfrm>
            <a:prstGeom prst="round2DiagRect">
              <a:avLst>
                <a:gd name="adj1" fmla="val 16667"/>
                <a:gd name="adj2" fmla="val 0"/>
              </a:avLst>
            </a:prstGeom>
            <a:ln w="88900" cap="sq">
              <a:solidFill>
                <a:srgbClr val="FFFFFF"/>
              </a:soli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E3C7CB2-D1E4-46EC-8572-850B91D9C86E}"/>
                </a:ext>
              </a:extLst>
            </p:cNvPr>
            <p:cNvSpPr txBox="1"/>
            <p:nvPr/>
          </p:nvSpPr>
          <p:spPr>
            <a:xfrm>
              <a:off x="3641026" y="1699000"/>
              <a:ext cx="17877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7030A0"/>
                  </a:solidFill>
                </a:rPr>
                <a:t>Location of individual </a:t>
              </a:r>
            </a:p>
            <a:p>
              <a:pPr algn="ctr"/>
              <a:r>
                <a:rPr lang="en-US" sz="1400" dirty="0">
                  <a:solidFill>
                    <a:srgbClr val="7030A0"/>
                  </a:solidFill>
                </a:rPr>
                <a:t>every 15 mins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F2B6C996-50C8-4A13-AF33-F38F499AE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7742" y="552186"/>
              <a:ext cx="1233692" cy="971679"/>
            </a:xfrm>
            <a:prstGeom prst="round2DiagRect">
              <a:avLst>
                <a:gd name="adj1" fmla="val 16667"/>
                <a:gd name="adj2" fmla="val 0"/>
              </a:avLst>
            </a:prstGeom>
            <a:ln w="88900" cap="sq">
              <a:solidFill>
                <a:srgbClr val="FFFFFF"/>
              </a:soli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19896F2-35B5-4210-9C05-D1A13CAC4B1F}"/>
                </a:ext>
              </a:extLst>
            </p:cNvPr>
            <p:cNvSpPr txBox="1"/>
            <p:nvPr/>
          </p:nvSpPr>
          <p:spPr>
            <a:xfrm rot="2962600">
              <a:off x="3472889" y="1209483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59FA7F5-F9E9-44DF-9EB1-10C9D6AB9513}"/>
              </a:ext>
            </a:extLst>
          </p:cNvPr>
          <p:cNvCxnSpPr>
            <a:cxnSpLocks/>
          </p:cNvCxnSpPr>
          <p:nvPr/>
        </p:nvCxnSpPr>
        <p:spPr>
          <a:xfrm>
            <a:off x="1576771" y="1948006"/>
            <a:ext cx="0" cy="4726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545D9C6-FEB7-4651-9FD7-FA0AAA3B7EAD}"/>
              </a:ext>
            </a:extLst>
          </p:cNvPr>
          <p:cNvGrpSpPr/>
          <p:nvPr/>
        </p:nvGrpSpPr>
        <p:grpSpPr>
          <a:xfrm>
            <a:off x="443158" y="5185954"/>
            <a:ext cx="1733589" cy="1688179"/>
            <a:chOff x="3427845" y="285384"/>
            <a:chExt cx="1733589" cy="1688179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BF86ECA3-FB90-4156-88B0-DADDE5B57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9455" y="285384"/>
              <a:ext cx="1274647" cy="971679"/>
            </a:xfrm>
            <a:prstGeom prst="round2DiagRect">
              <a:avLst>
                <a:gd name="adj1" fmla="val 16667"/>
                <a:gd name="adj2" fmla="val 0"/>
              </a:avLst>
            </a:prstGeom>
            <a:ln w="88900" cap="sq">
              <a:solidFill>
                <a:srgbClr val="FFFFFF"/>
              </a:soli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115B3796-706E-4C76-9AFA-99585E0D70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9586" y="368490"/>
              <a:ext cx="1274647" cy="971679"/>
            </a:xfrm>
            <a:prstGeom prst="round2DiagRect">
              <a:avLst>
                <a:gd name="adj1" fmla="val 16667"/>
                <a:gd name="adj2" fmla="val 0"/>
              </a:avLst>
            </a:prstGeom>
            <a:ln w="88900" cap="sq">
              <a:solidFill>
                <a:srgbClr val="FFFFFF"/>
              </a:soli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BDE6440-C87C-4B62-B5BC-4FC606E42F92}"/>
                </a:ext>
              </a:extLst>
            </p:cNvPr>
            <p:cNvSpPr txBox="1"/>
            <p:nvPr/>
          </p:nvSpPr>
          <p:spPr>
            <a:xfrm>
              <a:off x="3923006" y="1665786"/>
              <a:ext cx="1142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7030A0"/>
                  </a:solidFill>
                </a:rPr>
                <a:t>Cleaned data</a:t>
              </a: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1920D91E-B9D6-413A-BCE9-A762F061A8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7742" y="552186"/>
              <a:ext cx="1233692" cy="971679"/>
            </a:xfrm>
            <a:prstGeom prst="round2DiagRect">
              <a:avLst>
                <a:gd name="adj1" fmla="val 16667"/>
                <a:gd name="adj2" fmla="val 0"/>
              </a:avLst>
            </a:prstGeom>
            <a:ln w="88900" cap="sq">
              <a:solidFill>
                <a:srgbClr val="FFFFFF"/>
              </a:soli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BF9085E-E7B5-4B93-B6E3-A75B335EB8D6}"/>
                </a:ext>
              </a:extLst>
            </p:cNvPr>
            <p:cNvSpPr txBox="1"/>
            <p:nvPr/>
          </p:nvSpPr>
          <p:spPr>
            <a:xfrm rot="2962600">
              <a:off x="3472889" y="1209483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76CDAA96-A3BF-4F0D-A779-4DFB1E9B6374}"/>
              </a:ext>
            </a:extLst>
          </p:cNvPr>
          <p:cNvSpPr/>
          <p:nvPr/>
        </p:nvSpPr>
        <p:spPr>
          <a:xfrm>
            <a:off x="2080939" y="5407363"/>
            <a:ext cx="160941" cy="161925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l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31D748C-91C3-4E32-965B-E5814910D00C}"/>
              </a:ext>
            </a:extLst>
          </p:cNvPr>
          <p:cNvSpPr/>
          <p:nvPr/>
        </p:nvSpPr>
        <p:spPr>
          <a:xfrm>
            <a:off x="1181150" y="5828778"/>
            <a:ext cx="160941" cy="161925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l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2ACF673-CC32-4344-80F0-DCA7A1C5A86F}"/>
              </a:ext>
            </a:extLst>
          </p:cNvPr>
          <p:cNvCxnSpPr>
            <a:cxnSpLocks/>
          </p:cNvCxnSpPr>
          <p:nvPr/>
        </p:nvCxnSpPr>
        <p:spPr>
          <a:xfrm>
            <a:off x="1576771" y="4623342"/>
            <a:ext cx="0" cy="3582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Box 3">
            <a:extLst>
              <a:ext uri="{FF2B5EF4-FFF2-40B4-BE49-F238E27FC236}">
                <a16:creationId xmlns:a16="http://schemas.microsoft.com/office/drawing/2014/main" id="{E420B178-17E1-49DF-9902-C35E7CAA9D36}"/>
              </a:ext>
            </a:extLst>
          </p:cNvPr>
          <p:cNvSpPr txBox="1"/>
          <p:nvPr/>
        </p:nvSpPr>
        <p:spPr>
          <a:xfrm>
            <a:off x="4735165" y="2315590"/>
            <a:ext cx="1917601" cy="114404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Calculate cumulative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environmental factors</a:t>
            </a:r>
            <a:endParaRPr lang="en-US" dirty="0">
              <a:solidFill>
                <a:schemeClr val="accent4">
                  <a:lumMod val="50000"/>
                </a:schemeClr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470793B-79AA-499C-A9D3-CA1F7ABDAC51}"/>
              </a:ext>
            </a:extLst>
          </p:cNvPr>
          <p:cNvGrpSpPr/>
          <p:nvPr/>
        </p:nvGrpSpPr>
        <p:grpSpPr>
          <a:xfrm>
            <a:off x="4443562" y="1009995"/>
            <a:ext cx="2436205" cy="1297970"/>
            <a:chOff x="3847731" y="1015650"/>
            <a:chExt cx="2436205" cy="1297970"/>
          </a:xfrm>
        </p:grpSpPr>
        <p:sp>
          <p:nvSpPr>
            <p:cNvPr id="54" name="Parallelogram 53">
              <a:extLst>
                <a:ext uri="{FF2B5EF4-FFF2-40B4-BE49-F238E27FC236}">
                  <a16:creationId xmlns:a16="http://schemas.microsoft.com/office/drawing/2014/main" id="{63A13278-81AF-4F61-8694-6172052FAA11}"/>
                </a:ext>
              </a:extLst>
            </p:cNvPr>
            <p:cNvSpPr/>
            <p:nvPr/>
          </p:nvSpPr>
          <p:spPr>
            <a:xfrm>
              <a:off x="4412308" y="1015650"/>
              <a:ext cx="1871628" cy="96169"/>
            </a:xfrm>
            <a:prstGeom prst="parallelogram">
              <a:avLst>
                <a:gd name="adj" fmla="val 230398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BEB7D86-8DE2-43AB-99BF-CBD84BE8E9B4}"/>
                </a:ext>
              </a:extLst>
            </p:cNvPr>
            <p:cNvSpPr/>
            <p:nvPr/>
          </p:nvSpPr>
          <p:spPr>
            <a:xfrm>
              <a:off x="4418226" y="1111820"/>
              <a:ext cx="1638031" cy="775062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50196"/>
              </a:schemeClr>
            </a:solidFill>
            <a:ln>
              <a:solidFill>
                <a:schemeClr val="accent4">
                  <a:lumMod val="50000"/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Parallelogram 55">
              <a:extLst>
                <a:ext uri="{FF2B5EF4-FFF2-40B4-BE49-F238E27FC236}">
                  <a16:creationId xmlns:a16="http://schemas.microsoft.com/office/drawing/2014/main" id="{87E41D8E-2554-4B7F-BC6E-DD89F4D770D7}"/>
                </a:ext>
              </a:extLst>
            </p:cNvPr>
            <p:cNvSpPr/>
            <p:nvPr/>
          </p:nvSpPr>
          <p:spPr>
            <a:xfrm rot="5400000" flipV="1">
              <a:off x="3645215" y="1540608"/>
              <a:ext cx="1194172" cy="351851"/>
            </a:xfrm>
            <a:prstGeom prst="parallelogram">
              <a:avLst>
                <a:gd name="adj" fmla="val 118363"/>
              </a:avLst>
            </a:prstGeom>
            <a:solidFill>
              <a:schemeClr val="accent4">
                <a:lumMod val="40000"/>
                <a:lumOff val="60000"/>
                <a:alpha val="50196"/>
              </a:schemeClr>
            </a:solidFill>
            <a:ln>
              <a:solidFill>
                <a:schemeClr val="accent4">
                  <a:lumMod val="50000"/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Parallelogram 56">
              <a:extLst>
                <a:ext uri="{FF2B5EF4-FFF2-40B4-BE49-F238E27FC236}">
                  <a16:creationId xmlns:a16="http://schemas.microsoft.com/office/drawing/2014/main" id="{4ED79342-11C1-4D60-AF70-968C50F9CC9E}"/>
                </a:ext>
              </a:extLst>
            </p:cNvPr>
            <p:cNvSpPr/>
            <p:nvPr/>
          </p:nvSpPr>
          <p:spPr>
            <a:xfrm>
              <a:off x="3847731" y="1119447"/>
              <a:ext cx="570495" cy="416158"/>
            </a:xfrm>
            <a:prstGeom prst="parallelogram">
              <a:avLst>
                <a:gd name="adj" fmla="val 85653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Parallelogram 57">
              <a:extLst>
                <a:ext uri="{FF2B5EF4-FFF2-40B4-BE49-F238E27FC236}">
                  <a16:creationId xmlns:a16="http://schemas.microsoft.com/office/drawing/2014/main" id="{170FF409-B215-4DE2-A0C2-D2155CE23F6A}"/>
                </a:ext>
              </a:extLst>
            </p:cNvPr>
            <p:cNvSpPr/>
            <p:nvPr/>
          </p:nvSpPr>
          <p:spPr>
            <a:xfrm rot="5400000" flipV="1">
              <a:off x="5292157" y="1540608"/>
              <a:ext cx="1194172" cy="351851"/>
            </a:xfrm>
            <a:prstGeom prst="parallelogram">
              <a:avLst>
                <a:gd name="adj" fmla="val 118363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C5B8F9D-F60F-4F78-990F-2B0365574703}"/>
                </a:ext>
              </a:extLst>
            </p:cNvPr>
            <p:cNvSpPr/>
            <p:nvPr/>
          </p:nvSpPr>
          <p:spPr>
            <a:xfrm>
              <a:off x="4075285" y="1538556"/>
              <a:ext cx="1638031" cy="7750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Parallelogram 59">
              <a:extLst>
                <a:ext uri="{FF2B5EF4-FFF2-40B4-BE49-F238E27FC236}">
                  <a16:creationId xmlns:a16="http://schemas.microsoft.com/office/drawing/2014/main" id="{0497A846-8B25-4062-B81C-616ABABF5B2C}"/>
                </a:ext>
              </a:extLst>
            </p:cNvPr>
            <p:cNvSpPr/>
            <p:nvPr/>
          </p:nvSpPr>
          <p:spPr>
            <a:xfrm>
              <a:off x="4003522" y="1538556"/>
              <a:ext cx="1718703" cy="159840"/>
            </a:xfrm>
            <a:prstGeom prst="parallelogram">
              <a:avLst>
                <a:gd name="adj" fmla="val 36308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Parallelogram 60">
              <a:extLst>
                <a:ext uri="{FF2B5EF4-FFF2-40B4-BE49-F238E27FC236}">
                  <a16:creationId xmlns:a16="http://schemas.microsoft.com/office/drawing/2014/main" id="{37678947-4839-4549-AE7D-6A8945180ABC}"/>
                </a:ext>
              </a:extLst>
            </p:cNvPr>
            <p:cNvSpPr/>
            <p:nvPr/>
          </p:nvSpPr>
          <p:spPr>
            <a:xfrm>
              <a:off x="5713441" y="1114771"/>
              <a:ext cx="570495" cy="416158"/>
            </a:xfrm>
            <a:prstGeom prst="parallelogram">
              <a:avLst>
                <a:gd name="adj" fmla="val 85653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A6A39118-33F5-4029-A3C8-960DA60C3668}"/>
              </a:ext>
            </a:extLst>
          </p:cNvPr>
          <p:cNvGrpSpPr/>
          <p:nvPr/>
        </p:nvGrpSpPr>
        <p:grpSpPr>
          <a:xfrm>
            <a:off x="2322098" y="539565"/>
            <a:ext cx="2814981" cy="5370175"/>
            <a:chOff x="2322098" y="539565"/>
            <a:chExt cx="2814981" cy="5370175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B2D2905-DE0A-488B-AC7E-3A525EF14376}"/>
                </a:ext>
              </a:extLst>
            </p:cNvPr>
            <p:cNvCxnSpPr/>
            <p:nvPr/>
          </p:nvCxnSpPr>
          <p:spPr>
            <a:xfrm>
              <a:off x="2322098" y="5909740"/>
              <a:ext cx="7396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2EA280E-6F63-4369-BF58-B469C49D7EE0}"/>
                </a:ext>
              </a:extLst>
            </p:cNvPr>
            <p:cNvCxnSpPr/>
            <p:nvPr/>
          </p:nvCxnSpPr>
          <p:spPr>
            <a:xfrm flipV="1">
              <a:off x="3061699" y="539565"/>
              <a:ext cx="0" cy="53701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640632F-FCAE-4F0F-8E2E-12CC51392437}"/>
                </a:ext>
              </a:extLst>
            </p:cNvPr>
            <p:cNvCxnSpPr/>
            <p:nvPr/>
          </p:nvCxnSpPr>
          <p:spPr>
            <a:xfrm>
              <a:off x="3061699" y="539565"/>
              <a:ext cx="207538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101FE3F9-0573-4C32-8DB7-8E15CDF0A678}"/>
                </a:ext>
              </a:extLst>
            </p:cNvPr>
            <p:cNvCxnSpPr/>
            <p:nvPr/>
          </p:nvCxnSpPr>
          <p:spPr>
            <a:xfrm>
              <a:off x="5137079" y="539565"/>
              <a:ext cx="0" cy="8782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2F44B5FC-6F08-4EBF-BC8E-9470687DE6EB}"/>
              </a:ext>
            </a:extLst>
          </p:cNvPr>
          <p:cNvGrpSpPr/>
          <p:nvPr/>
        </p:nvGrpSpPr>
        <p:grpSpPr>
          <a:xfrm>
            <a:off x="8114226" y="-347137"/>
            <a:ext cx="2674903" cy="3201878"/>
            <a:chOff x="5020013" y="3370552"/>
            <a:chExt cx="2674903" cy="3201878"/>
          </a:xfrm>
        </p:grpSpPr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F4335DA5-5C08-4830-9219-06A754540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00698" y="4677854"/>
              <a:ext cx="2253549" cy="1894576"/>
            </a:xfrm>
            <a:prstGeom prst="rect">
              <a:avLst/>
            </a:prstGeom>
            <a:scene3d>
              <a:camera prst="isometricOffAxis2Top"/>
              <a:lightRig rig="threePt" dir="t"/>
            </a:scene3d>
          </p:spPr>
        </p:pic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1CFC02DC-9D1C-4DD0-AD96-691DA1E9C3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49540" y="4151619"/>
              <a:ext cx="2587542" cy="2420811"/>
            </a:xfrm>
            <a:prstGeom prst="rect">
              <a:avLst/>
            </a:prstGeom>
            <a:scene3d>
              <a:camera prst="isometricOffAxis2Top"/>
              <a:lightRig rig="threePt" dir="t"/>
            </a:scene3d>
          </p:spPr>
        </p:pic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CE2A1023-48C9-46C1-9BA0-231E6178C5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20013" y="3499962"/>
              <a:ext cx="2674903" cy="2320397"/>
            </a:xfrm>
            <a:prstGeom prst="rect">
              <a:avLst/>
            </a:prstGeom>
            <a:scene3d>
              <a:camera prst="isometricOffAxis2Top"/>
              <a:lightRig rig="threePt" dir="t"/>
            </a:scene3d>
          </p:spPr>
        </p:pic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AD89E4F9-B5C4-43EE-8603-C2932DA82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79975" y="3370552"/>
              <a:ext cx="2430195" cy="1818350"/>
            </a:xfrm>
            <a:prstGeom prst="rect">
              <a:avLst/>
            </a:prstGeom>
            <a:scene3d>
              <a:camera prst="isometricOffAxis2Top"/>
              <a:lightRig rig="threePt" dir="t"/>
            </a:scene3d>
          </p:spPr>
        </p:pic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DC7B42C2-C0B6-4E27-8DFD-A24A6A383413}"/>
              </a:ext>
            </a:extLst>
          </p:cNvPr>
          <p:cNvSpPr txBox="1"/>
          <p:nvPr/>
        </p:nvSpPr>
        <p:spPr>
          <a:xfrm>
            <a:off x="8687661" y="2418728"/>
            <a:ext cx="1602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Environmental 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Data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C0EE61F-CBC7-48C8-A679-3604E8D028E3}"/>
              </a:ext>
            </a:extLst>
          </p:cNvPr>
          <p:cNvSpPr txBox="1"/>
          <p:nvPr/>
        </p:nvSpPr>
        <p:spPr>
          <a:xfrm rot="5400000">
            <a:off x="11018966" y="112566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0C06E0F-F714-4982-9A5B-29B1CA9F1965}"/>
              </a:ext>
            </a:extLst>
          </p:cNvPr>
          <p:cNvSpPr/>
          <p:nvPr/>
        </p:nvSpPr>
        <p:spPr>
          <a:xfrm>
            <a:off x="10760822" y="378407"/>
            <a:ext cx="7904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Data 1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FB03F63-E3BD-4BC1-92B3-7B09FE98FF6B}"/>
              </a:ext>
            </a:extLst>
          </p:cNvPr>
          <p:cNvSpPr/>
          <p:nvPr/>
        </p:nvSpPr>
        <p:spPr>
          <a:xfrm>
            <a:off x="10759975" y="854655"/>
            <a:ext cx="7904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Data 2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5F47D06-0164-46D1-96A2-4439DEA5A8B6}"/>
              </a:ext>
            </a:extLst>
          </p:cNvPr>
          <p:cNvSpPr/>
          <p:nvPr/>
        </p:nvSpPr>
        <p:spPr>
          <a:xfrm>
            <a:off x="10624579" y="1459669"/>
            <a:ext cx="1045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Data m-1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7A2CE7A-5CB6-4AD9-B7DC-01E89F02D25D}"/>
              </a:ext>
            </a:extLst>
          </p:cNvPr>
          <p:cNvSpPr/>
          <p:nvPr/>
        </p:nvSpPr>
        <p:spPr>
          <a:xfrm>
            <a:off x="10726312" y="1763340"/>
            <a:ext cx="857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Data m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2F2D1368-437F-4118-922A-B8D5CDC0462D}"/>
              </a:ext>
            </a:extLst>
          </p:cNvPr>
          <p:cNvGrpSpPr/>
          <p:nvPr/>
        </p:nvGrpSpPr>
        <p:grpSpPr>
          <a:xfrm>
            <a:off x="6059159" y="552913"/>
            <a:ext cx="2115029" cy="878220"/>
            <a:chOff x="5137079" y="539565"/>
            <a:chExt cx="2115029" cy="878220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33498B7-BF61-4409-967D-DFCE32B65AB5}"/>
                </a:ext>
              </a:extLst>
            </p:cNvPr>
            <p:cNvCxnSpPr>
              <a:cxnSpLocks/>
              <a:stCxn id="96" idx="1"/>
            </p:cNvCxnSpPr>
            <p:nvPr/>
          </p:nvCxnSpPr>
          <p:spPr>
            <a:xfrm flipH="1" flipV="1">
              <a:off x="5137080" y="539566"/>
              <a:ext cx="2115028" cy="91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C3E7BAAD-68E5-40C8-AF6F-434CAC6AA866}"/>
                </a:ext>
              </a:extLst>
            </p:cNvPr>
            <p:cNvCxnSpPr/>
            <p:nvPr/>
          </p:nvCxnSpPr>
          <p:spPr>
            <a:xfrm>
              <a:off x="5137079" y="539565"/>
              <a:ext cx="0" cy="8782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557DF55B-C026-440B-ADED-A87F22B9A5DF}"/>
              </a:ext>
            </a:extLst>
          </p:cNvPr>
          <p:cNvGrpSpPr/>
          <p:nvPr/>
        </p:nvGrpSpPr>
        <p:grpSpPr>
          <a:xfrm>
            <a:off x="4768171" y="3934712"/>
            <a:ext cx="1770559" cy="1062550"/>
            <a:chOff x="3863942" y="3620002"/>
            <a:chExt cx="3286160" cy="1972095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AA3D602-9418-4EF9-BFC3-8980F99965B7}"/>
                </a:ext>
              </a:extLst>
            </p:cNvPr>
            <p:cNvSpPr/>
            <p:nvPr/>
          </p:nvSpPr>
          <p:spPr>
            <a:xfrm>
              <a:off x="3863942" y="4312133"/>
              <a:ext cx="2705100" cy="1279963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Parallelogram 111">
              <a:extLst>
                <a:ext uri="{FF2B5EF4-FFF2-40B4-BE49-F238E27FC236}">
                  <a16:creationId xmlns:a16="http://schemas.microsoft.com/office/drawing/2014/main" id="{18CCB5F0-9412-4542-90A3-6263D948CCEB}"/>
                </a:ext>
              </a:extLst>
            </p:cNvPr>
            <p:cNvSpPr/>
            <p:nvPr/>
          </p:nvSpPr>
          <p:spPr>
            <a:xfrm>
              <a:off x="3863942" y="3620002"/>
              <a:ext cx="3286158" cy="687257"/>
            </a:xfrm>
            <a:prstGeom prst="parallelogram">
              <a:avLst>
                <a:gd name="adj" fmla="val 85653"/>
              </a:avLst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Parallelogram 112">
              <a:extLst>
                <a:ext uri="{FF2B5EF4-FFF2-40B4-BE49-F238E27FC236}">
                  <a16:creationId xmlns:a16="http://schemas.microsoft.com/office/drawing/2014/main" id="{93841EDF-4340-4878-8201-6740E754A8BF}"/>
                </a:ext>
              </a:extLst>
            </p:cNvPr>
            <p:cNvSpPr/>
            <p:nvPr/>
          </p:nvSpPr>
          <p:spPr>
            <a:xfrm rot="5400000" flipV="1">
              <a:off x="5873525" y="4315520"/>
              <a:ext cx="1972095" cy="581059"/>
            </a:xfrm>
            <a:prstGeom prst="parallelogram">
              <a:avLst>
                <a:gd name="adj" fmla="val 118363"/>
              </a:avLst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4" name="Arrow: Down 113">
            <a:extLst>
              <a:ext uri="{FF2B5EF4-FFF2-40B4-BE49-F238E27FC236}">
                <a16:creationId xmlns:a16="http://schemas.microsoft.com/office/drawing/2014/main" id="{A9783C10-364B-416C-821F-EA50C5C7634D}"/>
              </a:ext>
            </a:extLst>
          </p:cNvPr>
          <p:cNvSpPr/>
          <p:nvPr/>
        </p:nvSpPr>
        <p:spPr>
          <a:xfrm>
            <a:off x="5362950" y="3089239"/>
            <a:ext cx="581003" cy="568946"/>
          </a:xfrm>
          <a:prstGeom prst="downArrow">
            <a:avLst>
              <a:gd name="adj1" fmla="val 37664"/>
              <a:gd name="adj2" fmla="val 50000"/>
            </a:avLst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l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Text Box 3">
            <a:extLst>
              <a:ext uri="{FF2B5EF4-FFF2-40B4-BE49-F238E27FC236}">
                <a16:creationId xmlns:a16="http://schemas.microsoft.com/office/drawing/2014/main" id="{D15ADF3F-BD89-4DAF-A501-355CFC461A53}"/>
              </a:ext>
            </a:extLst>
          </p:cNvPr>
          <p:cNvSpPr txBox="1"/>
          <p:nvPr/>
        </p:nvSpPr>
        <p:spPr>
          <a:xfrm>
            <a:off x="4671116" y="4997264"/>
            <a:ext cx="1917601" cy="4101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A9B256FB-0286-499E-A6BA-1CA60A8E0FB0}"/>
                  </a:ext>
                </a:extLst>
              </p:cNvPr>
              <p:cNvSpPr txBox="1"/>
              <p:nvPr/>
            </p:nvSpPr>
            <p:spPr>
              <a:xfrm>
                <a:off x="6769456" y="4265932"/>
                <a:ext cx="609600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𝒚</m:t>
                      </m:r>
                      <m:r>
                        <a:rPr lang="es-ES" sz="2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ES" sz="2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ES" sz="2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ES" sz="2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ES" sz="2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+ … +</m:t>
                      </m:r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𝒎</m:t>
                          </m:r>
                        </m:sub>
                      </m:sSub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ES" sz="2000" b="1" i="1" dirty="0" err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𝒎</m:t>
                          </m:r>
                        </m:sub>
                      </m:sSub>
                      <m:r>
                        <a:rPr lang="es-ES" sz="20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+ </m:t>
                      </m:r>
                      <m:r>
                        <a:rPr lang="es-ES" sz="2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𝜺</m:t>
                      </m:r>
                      <m:r>
                        <a:rPr lang="es-ES" sz="20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A9B256FB-0286-499E-A6BA-1CA60A8E0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9456" y="4265932"/>
                <a:ext cx="6096000" cy="400110"/>
              </a:xfrm>
              <a:prstGeom prst="rect">
                <a:avLst/>
              </a:prstGeom>
              <a:blipFill>
                <a:blip r:embed="rId8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0" name="Group 129">
            <a:extLst>
              <a:ext uri="{FF2B5EF4-FFF2-40B4-BE49-F238E27FC236}">
                <a16:creationId xmlns:a16="http://schemas.microsoft.com/office/drawing/2014/main" id="{B016D935-1BE4-4485-B562-EFFD34E80674}"/>
              </a:ext>
            </a:extLst>
          </p:cNvPr>
          <p:cNvGrpSpPr/>
          <p:nvPr/>
        </p:nvGrpSpPr>
        <p:grpSpPr>
          <a:xfrm>
            <a:off x="6652088" y="4200059"/>
            <a:ext cx="679134" cy="515856"/>
            <a:chOff x="5184660" y="5938595"/>
            <a:chExt cx="1770944" cy="614219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388551AB-6B30-4271-AFF0-0B5F18DD1019}"/>
                </a:ext>
              </a:extLst>
            </p:cNvPr>
            <p:cNvCxnSpPr/>
            <p:nvPr/>
          </p:nvCxnSpPr>
          <p:spPr>
            <a:xfrm>
              <a:off x="5184660" y="6123588"/>
              <a:ext cx="14910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0303B5C-C820-4E64-B076-C479D5F4F3EB}"/>
                </a:ext>
              </a:extLst>
            </p:cNvPr>
            <p:cNvCxnSpPr/>
            <p:nvPr/>
          </p:nvCxnSpPr>
          <p:spPr>
            <a:xfrm>
              <a:off x="5198424" y="6371663"/>
              <a:ext cx="14910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49E26E35-76D2-4D9D-94CD-594F31C47752}"/>
                </a:ext>
              </a:extLst>
            </p:cNvPr>
            <p:cNvCxnSpPr>
              <a:cxnSpLocks/>
            </p:cNvCxnSpPr>
            <p:nvPr/>
          </p:nvCxnSpPr>
          <p:spPr>
            <a:xfrm>
              <a:off x="6309147" y="5938595"/>
              <a:ext cx="646457" cy="3021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2F42C535-0C36-4883-B03E-86477AF5DE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9146" y="6250670"/>
              <a:ext cx="646457" cy="3021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9753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A87D0EB-FED4-4ED6-82A3-F10F95E9A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" y="-101286"/>
            <a:ext cx="11201400" cy="70605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28A8E3-8A1F-4B7F-BDEF-50C49493844A}"/>
              </a:ext>
            </a:extLst>
          </p:cNvPr>
          <p:cNvSpPr txBox="1"/>
          <p:nvPr/>
        </p:nvSpPr>
        <p:spPr>
          <a:xfrm>
            <a:off x="7159752" y="5830074"/>
            <a:ext cx="21467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Ramah</a:t>
            </a:r>
          </a:p>
        </p:txBody>
      </p:sp>
    </p:spTree>
    <p:extLst>
      <p:ext uri="{BB962C8B-B14F-4D97-AF65-F5344CB8AC3E}">
        <p14:creationId xmlns:p14="http://schemas.microsoft.com/office/powerpoint/2010/main" val="2929493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50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DengXian</vt:lpstr>
      <vt:lpstr>Arial</vt:lpstr>
      <vt:lpstr>Calibri</vt:lpstr>
      <vt:lpstr>Calibri Light</vt:lpstr>
      <vt:lpstr>Cambria Math</vt:lpstr>
      <vt:lpstr>Tahoma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Girlamo</dc:creator>
  <cp:lastModifiedBy>Christopher Girlamo</cp:lastModifiedBy>
  <cp:revision>3</cp:revision>
  <dcterms:created xsi:type="dcterms:W3CDTF">2024-03-11T22:26:41Z</dcterms:created>
  <dcterms:modified xsi:type="dcterms:W3CDTF">2024-03-11T23:00:40Z</dcterms:modified>
</cp:coreProperties>
</file>