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618" r:id="rId3"/>
    <p:sldId id="606" r:id="rId4"/>
    <p:sldId id="619" r:id="rId5"/>
    <p:sldId id="620" r:id="rId6"/>
    <p:sldId id="621" r:id="rId7"/>
    <p:sldId id="622" r:id="rId8"/>
    <p:sldId id="617" r:id="rId9"/>
    <p:sldId id="616" r:id="rId10"/>
    <p:sldId id="623" r:id="rId11"/>
    <p:sldId id="626" r:id="rId12"/>
    <p:sldId id="627" r:id="rId13"/>
    <p:sldId id="628" r:id="rId14"/>
    <p:sldId id="6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8E"/>
    <a:srgbClr val="FF0000"/>
    <a:srgbClr val="8FAADC"/>
    <a:srgbClr val="17E93A"/>
    <a:srgbClr val="BCB804"/>
    <a:srgbClr val="E6E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30" autoAdjust="0"/>
  </p:normalViewPr>
  <p:slideViewPr>
    <p:cSldViewPr snapToGrid="0">
      <p:cViewPr varScale="1">
        <p:scale>
          <a:sx n="86" d="100"/>
          <a:sy n="86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B489-82E8-47A4-8785-E4C8FBE7FED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577A-0194-4BFD-BC0C-96BA959D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Catagorical</a:t>
            </a:r>
            <a:endParaRPr lang="en-US" dirty="0"/>
          </a:p>
          <a:p>
            <a:r>
              <a:rPr lang="en-US" dirty="0"/>
              <a:t>Ticks </a:t>
            </a:r>
            <a:r>
              <a:rPr lang="en-US" dirty="0">
                <a:sym typeface="Wingdings" panose="05000000000000000000" pitchFamily="2" charset="2"/>
              </a:rPr>
              <a:t> health  body temperature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Test: temperature, 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03F-8C9E-4670-91CE-FC4E5FE9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7B7E-CB9F-4F22-9DCA-8966FAA3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603D-F5E2-472F-8C7B-C3E34C5C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FC24-C2A4-4B21-97CB-875ABBE8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3556-5546-45EC-B00C-729898AE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5EA-3B0E-4963-BE7B-197F42B1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CCA4-30EF-4B7C-8265-D4981EC2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1C86-53BD-49B3-ABF5-5B0D608F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DE62-0CF2-42B9-9F3A-51A1E46A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6196-E722-4D7B-B12E-4C68C88C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67F2F-25A2-49EE-8131-1D19ACE2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7978-8F6F-4544-AD3D-241D28B9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B9D1-9C44-4708-BAAA-615F2A2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1C24-AACD-40B6-96FF-A5CD6C9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0711-07B9-4A1A-8D4D-82E343C6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F3EC-912B-4887-8890-F811AB7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5AC7-7526-4DA3-9346-3D1C8637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9D24-E815-4D8E-9CF8-39561F9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3B78-AD02-4BA5-8D57-6F41AB9C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2622-9644-4DDC-8328-7B803E5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604-D8F6-4A2B-9F3D-60459AA9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88B1-B80A-4D0B-9720-52A7B69F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7551-9B91-43A6-B542-97453E5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DC99-75E1-48F4-BA10-17D6F126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3F70-E5A2-4C95-9661-02F2F51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3D6D-17D3-4D54-89C6-19D4D01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B2B9-ED28-46CB-9584-1CA27F24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8BF9F-3DBB-41FE-8091-D42B7A64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6F8B-2DAD-440E-8CBD-557EAADA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DE19-6DE5-43A3-99E0-067C6804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07A4-4E15-4E57-824E-4E408A45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9B1-8335-4666-887A-598B9F6A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7B2D-55D4-4E99-BF70-FD415E63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864E-F59D-4F00-B070-2450C7A9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C614D-CA58-4787-88FA-D95BC2F41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90C5A-53AE-464E-8BF9-751B9EEE1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F7D75-AEF8-4E9C-BCD0-72AF425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BF70-FF0A-4F9B-AF0D-03DB5CE2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B264-9D30-4805-846B-1C7ED37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747F-95AB-43F3-909B-6A49EE91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9E0BB-63F9-425C-A84C-B257C9A6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C90C-D678-492A-BA11-BEBF0A8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6D535-2A47-43B2-A43A-B9789D0A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ACACF-7CBD-425A-B5FE-6EB0C1C8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F0A45-6F95-4749-8E28-7E9DCC2D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B9B9-E394-4721-B21F-2B6BC7DF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A6B3-E405-45AE-95E7-22797797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DCB7-2B22-4069-90C2-FE1D4A4B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598F-8702-474B-A886-C37E3233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E59D-C8DE-4698-A59F-DE82FE2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35AA-63D1-4661-AC85-3DF79F37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C330-B477-4DD2-9DD6-92082A0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1E68-C651-47B8-8D8E-CB9E1A6D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28B0B-2FE7-4F7D-89F0-128F79FA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B052-425F-4920-A807-345F4B24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DD63B-6DE9-45DC-802C-676AF10F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0220E-8B81-45D7-B9B7-AEF57019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A118F-008D-4177-A5B7-79F6446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0ED74-A3F3-4994-9EEC-A86A77E1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6A00-62F4-4AA0-B80B-3E7DD138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1FF-9048-423E-9479-15E16B040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2F1E-DA83-4918-AFCC-32CBCD322AF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9C9B-9949-4ECE-BAA6-CED907B6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B4E3-95C1-4D24-BB4D-E206EA0AA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38530A-0D23-4F5B-A593-CEA291373D02}"/>
              </a:ext>
            </a:extLst>
          </p:cNvPr>
          <p:cNvSpPr/>
          <p:nvPr/>
        </p:nvSpPr>
        <p:spPr>
          <a:xfrm>
            <a:off x="-1" y="663"/>
            <a:ext cx="121920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12816C-1413-4DD9-AA71-63CBB0CBCF07}"/>
              </a:ext>
            </a:extLst>
          </p:cNvPr>
          <p:cNvGrpSpPr/>
          <p:nvPr/>
        </p:nvGrpSpPr>
        <p:grpSpPr>
          <a:xfrm>
            <a:off x="274781" y="359038"/>
            <a:ext cx="4002771" cy="115136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EE89BC-F6EE-47A1-8CC4-D3D9C3C06948}"/>
                </a:ext>
              </a:extLst>
            </p:cNvPr>
            <p:cNvSpPr/>
            <p:nvPr/>
          </p:nvSpPr>
          <p:spPr>
            <a:xfrm>
              <a:off x="511277" y="600326"/>
              <a:ext cx="3876031" cy="93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B412EED1-8AA9-4BA1-AC25-FF46A74C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07" y="536922"/>
              <a:ext cx="4002771" cy="1151368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53FDF-4738-49E0-B575-DF4627B2E373}"/>
              </a:ext>
            </a:extLst>
          </p:cNvPr>
          <p:cNvSpPr/>
          <p:nvPr/>
        </p:nvSpPr>
        <p:spPr>
          <a:xfrm>
            <a:off x="1" y="6187439"/>
            <a:ext cx="12192000" cy="687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C82A-8B81-42DC-BC11-CCC079A4E16F}"/>
              </a:ext>
            </a:extLst>
          </p:cNvPr>
          <p:cNvSpPr txBox="1"/>
          <p:nvPr/>
        </p:nvSpPr>
        <p:spPr>
          <a:xfrm>
            <a:off x="-1887776" y="1935424"/>
            <a:ext cx="157093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TickBase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3EB988-B65D-4194-9AD9-B1E7D3EC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1068"/>
              </p:ext>
            </p:extLst>
          </p:nvPr>
        </p:nvGraphicFramePr>
        <p:xfrm>
          <a:off x="3452009" y="3564786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512">
                  <a:extLst>
                    <a:ext uri="{9D8B030D-6E8A-4147-A177-3AD203B41FA5}">
                      <a16:colId xmlns:a16="http://schemas.microsoft.com/office/drawing/2014/main" val="3047003553"/>
                    </a:ext>
                  </a:extLst>
                </a:gridCol>
                <a:gridCol w="6276488">
                  <a:extLst>
                    <a:ext uri="{9D8B030D-6E8A-4147-A177-3AD203B41FA5}">
                      <a16:colId xmlns:a16="http://schemas.microsoft.com/office/drawing/2014/main" val="1796439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3/21/2024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56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D8BA03-F8F8-48AB-9061-899A557B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58" y="3265456"/>
            <a:ext cx="4772025" cy="33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B1D3A-3CC1-4B40-93A5-BDA810C1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76" y="192470"/>
            <a:ext cx="4867275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D1EDC-331B-4052-9016-C3A8DDE92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536" y="192470"/>
            <a:ext cx="480060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B2B6A-C3AC-4319-8088-4F0A09F6D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252" y="3455956"/>
            <a:ext cx="4810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6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5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2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42060" y="2942291"/>
            <a:ext cx="254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A18A1-93CE-408A-81A0-6B5F1B0A82EC}"/>
              </a:ext>
            </a:extLst>
          </p:cNvPr>
          <p:cNvCxnSpPr/>
          <p:nvPr/>
        </p:nvCxnSpPr>
        <p:spPr>
          <a:xfrm>
            <a:off x="6278137" y="769434"/>
            <a:ext cx="0" cy="514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A3AD78-6035-4B85-BE5D-C8584E53007E}"/>
              </a:ext>
            </a:extLst>
          </p:cNvPr>
          <p:cNvSpPr/>
          <p:nvPr/>
        </p:nvSpPr>
        <p:spPr>
          <a:xfrm>
            <a:off x="2011650" y="1069847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a1x1 + a2x2 + ... +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anxn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2A13C-8EB7-43B2-B60C-43BBFCC38B1F}"/>
              </a:ext>
            </a:extLst>
          </p:cNvPr>
          <p:cNvSpPr/>
          <p:nvPr/>
        </p:nvSpPr>
        <p:spPr>
          <a:xfrm>
            <a:off x="7750812" y="1721522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4534C-727E-44C2-A4A3-F769EF6C1814}"/>
              </a:ext>
            </a:extLst>
          </p:cNvPr>
          <p:cNvSpPr txBox="1"/>
          <p:nvPr/>
        </p:nvSpPr>
        <p:spPr>
          <a:xfrm>
            <a:off x="7415561" y="114857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map</a:t>
            </a:r>
          </a:p>
        </p:txBody>
      </p:sp>
    </p:spTree>
    <p:extLst>
      <p:ext uri="{BB962C8B-B14F-4D97-AF65-F5344CB8AC3E}">
        <p14:creationId xmlns:p14="http://schemas.microsoft.com/office/powerpoint/2010/main" val="38308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D3440-EDE0-4BDF-AF6C-2E433E0D6F96}"/>
              </a:ext>
            </a:extLst>
          </p:cNvPr>
          <p:cNvSpPr txBox="1"/>
          <p:nvPr/>
        </p:nvSpPr>
        <p:spPr>
          <a:xfrm>
            <a:off x="2107581" y="1338146"/>
            <a:ext cx="2755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simulation strategy: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 counts</a:t>
            </a:r>
          </a:p>
        </p:txBody>
      </p:sp>
    </p:spTree>
    <p:extLst>
      <p:ext uri="{BB962C8B-B14F-4D97-AF65-F5344CB8AC3E}">
        <p14:creationId xmlns:p14="http://schemas.microsoft.com/office/powerpoint/2010/main" val="296036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91EEF-C2CC-637F-2E0B-46BD2173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15" y="201872"/>
            <a:ext cx="7702265" cy="64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9A0D9-6C3D-4936-9CC6-7E122AED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32" y="1028570"/>
            <a:ext cx="7453518" cy="540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785C3-5F93-4B3E-888F-3DD8741ED246}"/>
              </a:ext>
            </a:extLst>
          </p:cNvPr>
          <p:cNvSpPr txBox="1"/>
          <p:nvPr/>
        </p:nvSpPr>
        <p:spPr>
          <a:xfrm>
            <a:off x="5854390" y="42374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Use\Land Cover</a:t>
            </a:r>
          </a:p>
        </p:txBody>
      </p:sp>
    </p:spTree>
    <p:extLst>
      <p:ext uri="{BB962C8B-B14F-4D97-AF65-F5344CB8AC3E}">
        <p14:creationId xmlns:p14="http://schemas.microsoft.com/office/powerpoint/2010/main" val="22047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1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F0ED32-9BBE-4751-BE55-BBDCD8C7B1A0}"/>
              </a:ext>
            </a:extLst>
          </p:cNvPr>
          <p:cNvSpPr txBox="1"/>
          <p:nvPr/>
        </p:nvSpPr>
        <p:spPr>
          <a:xfrm>
            <a:off x="1454531" y="319478"/>
            <a:ext cx="1013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a1x1 + a2x2 + ... + </a:t>
            </a:r>
            <a:r>
              <a:rPr lang="es-E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anxn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 </a:t>
            </a:r>
            <a:r>
              <a:rPr lang="es-E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GPS data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57D63-0384-4D7F-9C35-449194D521A7}"/>
              </a:ext>
            </a:extLst>
          </p:cNvPr>
          <p:cNvSpPr txBox="1"/>
          <p:nvPr/>
        </p:nvSpPr>
        <p:spPr>
          <a:xfrm>
            <a:off x="1990825" y="1007557"/>
            <a:ext cx="844211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y_ramah_cove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y_ramah_blackMesa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y_..., y_...]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y_ramah_cove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 counts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dog.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(tick counts in day 1 – path in day 1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tick counts in day 2 – path in day 2)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y2, y3, y4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[x1, x2, 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x1: NDVI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x1_a + x1_b + …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x2: temperature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x3: wind index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x4: precipitation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x5: landscape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x6: home-range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numeric, kernel density, cluster,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x1 = 0.5, x2 = 70, x3 = 0.6, x4 = 100, x5 = ‘evergreen forest’ = 1,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x5 = ‘bare land’ = 2,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x1 + x2 + x3 + x4 =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x5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322CA-48B8-4D4B-BB43-D593268B6728}"/>
              </a:ext>
            </a:extLst>
          </p:cNvPr>
          <p:cNvSpPr/>
          <p:nvPr/>
        </p:nvSpPr>
        <p:spPr>
          <a:xfrm>
            <a:off x="9154013" y="1141462"/>
            <a:ext cx="280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research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F0ED32-9BBE-4751-BE55-BBDCD8C7B1A0}"/>
              </a:ext>
            </a:extLst>
          </p:cNvPr>
          <p:cNvSpPr txBox="1"/>
          <p:nvPr/>
        </p:nvSpPr>
        <p:spPr>
          <a:xfrm>
            <a:off x="1454531" y="319478"/>
            <a:ext cx="1013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a1x1 + a2x2 + ... + </a:t>
            </a:r>
            <a:r>
              <a:rPr lang="es-E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anxn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 </a:t>
            </a:r>
            <a:r>
              <a:rPr lang="es-E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GPS data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57D63-0384-4D7F-9C35-449194D521A7}"/>
              </a:ext>
            </a:extLst>
          </p:cNvPr>
          <p:cNvSpPr txBox="1"/>
          <p:nvPr/>
        </p:nvSpPr>
        <p:spPr>
          <a:xfrm>
            <a:off x="1990825" y="1007557"/>
            <a:ext cx="844211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y_ramah_cove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y_ramah_blackMesa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y_..., y_...]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y_ramah_cove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 counts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dog.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(tick counts in day 1 – path in day 1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tick counts in day 2 – path in day 2)</a:t>
            </a:r>
          </a:p>
          <a:p>
            <a:pPr algn="l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y2, y3, y4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[x1, x2, 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~ x1: NDVI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x1_a + x1_b + …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~ x2: temperature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~ x3: wind index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~ x4: precipitation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~ x5: LULC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(residential/non-residential)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~ x6: home-range (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?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x1 = 0.5, x2 = 70, x3 = 0.6, x4 = 100, x5 = ‘evergreen forest’ = 1,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x5 = ‘bare land’ = 2,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x1 + x2 + x3 + x4 =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x5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322CA-48B8-4D4B-BB43-D593268B6728}"/>
              </a:ext>
            </a:extLst>
          </p:cNvPr>
          <p:cNvSpPr/>
          <p:nvPr/>
        </p:nvSpPr>
        <p:spPr>
          <a:xfrm>
            <a:off x="9154013" y="1141462"/>
            <a:ext cx="280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research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6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8798</TotalTime>
  <Words>509</Words>
  <Application>Microsoft Office PowerPoint</Application>
  <PresentationFormat>Widescreen</PresentationFormat>
  <Paragraphs>82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Zhuoming Liu</dc:creator>
  <cp:lastModifiedBy>Christopher Girlamo</cp:lastModifiedBy>
  <cp:revision>111</cp:revision>
  <dcterms:created xsi:type="dcterms:W3CDTF">2022-01-13T00:34:24Z</dcterms:created>
  <dcterms:modified xsi:type="dcterms:W3CDTF">2024-02-29T22:52:30Z</dcterms:modified>
</cp:coreProperties>
</file>