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658" r:id="rId3"/>
    <p:sldId id="657" r:id="rId4"/>
    <p:sldId id="664" r:id="rId5"/>
    <p:sldId id="662" r:id="rId6"/>
    <p:sldId id="676" r:id="rId7"/>
    <p:sldId id="663" r:id="rId8"/>
    <p:sldId id="665" r:id="rId9"/>
    <p:sldId id="666" r:id="rId10"/>
    <p:sldId id="673" r:id="rId11"/>
    <p:sldId id="667" r:id="rId12"/>
    <p:sldId id="677" r:id="rId13"/>
    <p:sldId id="669" r:id="rId14"/>
    <p:sldId id="674" r:id="rId15"/>
    <p:sldId id="670" r:id="rId16"/>
    <p:sldId id="671" r:id="rId17"/>
    <p:sldId id="675" r:id="rId18"/>
    <p:sldId id="678" r:id="rId19"/>
    <p:sldId id="672" r:id="rId20"/>
    <p:sldId id="679" r:id="rId21"/>
    <p:sldId id="680" r:id="rId22"/>
    <p:sldId id="682" r:id="rId23"/>
    <p:sldId id="681" r:id="rId24"/>
    <p:sldId id="683" r:id="rId25"/>
    <p:sldId id="639" r:id="rId26"/>
    <p:sldId id="650" r:id="rId27"/>
    <p:sldId id="645" r:id="rId28"/>
    <p:sldId id="646" r:id="rId29"/>
    <p:sldId id="648" r:id="rId30"/>
    <p:sldId id="647" r:id="rId31"/>
    <p:sldId id="649" r:id="rId32"/>
    <p:sldId id="644" r:id="rId33"/>
    <p:sldId id="642" r:id="rId34"/>
    <p:sldId id="641" r:id="rId35"/>
    <p:sldId id="640" r:id="rId36"/>
    <p:sldId id="643" r:id="rId37"/>
    <p:sldId id="306" r:id="rId38"/>
    <p:sldId id="659" r:id="rId39"/>
    <p:sldId id="341" r:id="rId40"/>
    <p:sldId id="651" r:id="rId41"/>
    <p:sldId id="661" r:id="rId42"/>
    <p:sldId id="625" r:id="rId43"/>
    <p:sldId id="660" r:id="rId4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5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FCAD8E"/>
    <a:srgbClr val="FF0000"/>
    <a:srgbClr val="8FAADC"/>
    <a:srgbClr val="17E93A"/>
    <a:srgbClr val="BCB804"/>
    <a:srgbClr val="E6E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87059" autoAdjust="0"/>
  </p:normalViewPr>
  <p:slideViewPr>
    <p:cSldViewPr snapToGrid="0">
      <p:cViewPr varScale="1">
        <p:scale>
          <a:sx n="68" d="100"/>
          <a:sy n="68" d="100"/>
        </p:scale>
        <p:origin x="1133" y="67"/>
      </p:cViewPr>
      <p:guideLst>
        <p:guide orient="horz" pos="2160"/>
        <p:guide pos="3840"/>
        <p:guide pos="5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girlamo\Desktop\Chris\Leo_NoDeleteBefore_July31\Python\939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girlamo\Desktop\Chris\Leo_NoDeleteBefore_July31\Python\939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girlamo\Desktop\Chris\Leo_NoDeleteBefore_July31\Python\939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girlamo\Desktop\Chris\Leo_NoDeleteBefore_July31\Python\939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939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2fac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'939'!$F$2:$F$90</c:f>
              <c:numCache>
                <c:formatCode>General</c:formatCode>
                <c:ptCount val="89"/>
                <c:pt idx="0">
                  <c:v>0.87500524347316899</c:v>
                </c:pt>
                <c:pt idx="1">
                  <c:v>0.91076248543183203</c:v>
                </c:pt>
                <c:pt idx="2">
                  <c:v>0.93091645358066</c:v>
                </c:pt>
                <c:pt idx="3">
                  <c:v>0.92328210322520299</c:v>
                </c:pt>
                <c:pt idx="4">
                  <c:v>0.889231438494685</c:v>
                </c:pt>
                <c:pt idx="5">
                  <c:v>0.95506890379468801</c:v>
                </c:pt>
                <c:pt idx="6">
                  <c:v>0.851981171866937</c:v>
                </c:pt>
                <c:pt idx="7">
                  <c:v>0.83062024688619696</c:v>
                </c:pt>
                <c:pt idx="8">
                  <c:v>0.80247378716101803</c:v>
                </c:pt>
                <c:pt idx="9">
                  <c:v>0.79620676774244903</c:v>
                </c:pt>
                <c:pt idx="10">
                  <c:v>0.92968603324927002</c:v>
                </c:pt>
                <c:pt idx="11">
                  <c:v>0.89014668335229397</c:v>
                </c:pt>
                <c:pt idx="12">
                  <c:v>0.79624671202439501</c:v>
                </c:pt>
                <c:pt idx="13">
                  <c:v>0.79443651346059796</c:v>
                </c:pt>
                <c:pt idx="14">
                  <c:v>0.79349064042643702</c:v>
                </c:pt>
                <c:pt idx="15">
                  <c:v>0.79992585548987705</c:v>
                </c:pt>
                <c:pt idx="16">
                  <c:v>0.79031209212082998</c:v>
                </c:pt>
                <c:pt idx="17">
                  <c:v>0.80318412331401301</c:v>
                </c:pt>
                <c:pt idx="18">
                  <c:v>0.79322094041751101</c:v>
                </c:pt>
                <c:pt idx="19">
                  <c:v>0.99013936715073203</c:v>
                </c:pt>
                <c:pt idx="20">
                  <c:v>0.79646007831279897</c:v>
                </c:pt>
                <c:pt idx="21">
                  <c:v>0.79646007831279897</c:v>
                </c:pt>
                <c:pt idx="22">
                  <c:v>0.79449718181903395</c:v>
                </c:pt>
                <c:pt idx="23">
                  <c:v>0.85362304207809403</c:v>
                </c:pt>
                <c:pt idx="24">
                  <c:v>0.88807001934171204</c:v>
                </c:pt>
                <c:pt idx="25">
                  <c:v>0.794113027132474</c:v>
                </c:pt>
                <c:pt idx="26">
                  <c:v>0.89904188710330202</c:v>
                </c:pt>
                <c:pt idx="27">
                  <c:v>0.84034228455968796</c:v>
                </c:pt>
                <c:pt idx="28">
                  <c:v>0.86572660733246598</c:v>
                </c:pt>
                <c:pt idx="29">
                  <c:v>0.90457613868058295</c:v>
                </c:pt>
                <c:pt idx="30">
                  <c:v>0.87365011811292503</c:v>
                </c:pt>
                <c:pt idx="31">
                  <c:v>0.92648354789463805</c:v>
                </c:pt>
                <c:pt idx="32">
                  <c:v>0.80197765643779995</c:v>
                </c:pt>
                <c:pt idx="33">
                  <c:v>0.94283979463054901</c:v>
                </c:pt>
                <c:pt idx="34">
                  <c:v>0.950208900087959</c:v>
                </c:pt>
                <c:pt idx="35">
                  <c:v>0.95490178461269604</c:v>
                </c:pt>
                <c:pt idx="36">
                  <c:v>0.90483105673289099</c:v>
                </c:pt>
                <c:pt idx="37">
                  <c:v>0.94780802917830298</c:v>
                </c:pt>
                <c:pt idx="38">
                  <c:v>0.93033482772105303</c:v>
                </c:pt>
                <c:pt idx="39">
                  <c:v>0.94664880469707402</c:v>
                </c:pt>
                <c:pt idx="40">
                  <c:v>0.991878374593545</c:v>
                </c:pt>
                <c:pt idx="41">
                  <c:v>0.92726953466879902</c:v>
                </c:pt>
                <c:pt idx="42">
                  <c:v>0.89353245642701995</c:v>
                </c:pt>
                <c:pt idx="43">
                  <c:v>0.91873304396889799</c:v>
                </c:pt>
                <c:pt idx="44">
                  <c:v>0.92027800944052796</c:v>
                </c:pt>
                <c:pt idx="45">
                  <c:v>0.97112132326265499</c:v>
                </c:pt>
                <c:pt idx="46">
                  <c:v>0.92770400137934605</c:v>
                </c:pt>
                <c:pt idx="47">
                  <c:v>0.945297920135303</c:v>
                </c:pt>
                <c:pt idx="48">
                  <c:v>0.85362940821189104</c:v>
                </c:pt>
                <c:pt idx="49">
                  <c:v>0.94528756931397095</c:v>
                </c:pt>
                <c:pt idx="50">
                  <c:v>0.88164155456520699</c:v>
                </c:pt>
                <c:pt idx="51">
                  <c:v>0.85879438937763997</c:v>
                </c:pt>
                <c:pt idx="52">
                  <c:v>0.79235814167902896</c:v>
                </c:pt>
                <c:pt idx="53">
                  <c:v>0.90939494180910796</c:v>
                </c:pt>
                <c:pt idx="54">
                  <c:v>0.86818142322021596</c:v>
                </c:pt>
                <c:pt idx="55">
                  <c:v>0.829272666615127</c:v>
                </c:pt>
                <c:pt idx="56">
                  <c:v>0.78581811464749796</c:v>
                </c:pt>
                <c:pt idx="57">
                  <c:v>0.78836581890399604</c:v>
                </c:pt>
                <c:pt idx="58">
                  <c:v>0.84925967735056096</c:v>
                </c:pt>
                <c:pt idx="59">
                  <c:v>0.86572660700000004</c:v>
                </c:pt>
                <c:pt idx="60">
                  <c:v>0.904576139</c:v>
                </c:pt>
                <c:pt idx="61">
                  <c:v>0.87365011800000003</c:v>
                </c:pt>
                <c:pt idx="62">
                  <c:v>0.92648354799999999</c:v>
                </c:pt>
                <c:pt idx="63">
                  <c:v>0.80197765600000004</c:v>
                </c:pt>
                <c:pt idx="64">
                  <c:v>0.94283979500000004</c:v>
                </c:pt>
                <c:pt idx="65">
                  <c:v>0.95020890000000002</c:v>
                </c:pt>
                <c:pt idx="66">
                  <c:v>0.954901785</c:v>
                </c:pt>
                <c:pt idx="67">
                  <c:v>0.90483105699999999</c:v>
                </c:pt>
                <c:pt idx="68">
                  <c:v>0.94780802900000005</c:v>
                </c:pt>
                <c:pt idx="69">
                  <c:v>0.930334828</c:v>
                </c:pt>
                <c:pt idx="70">
                  <c:v>0.94664880500000004</c:v>
                </c:pt>
                <c:pt idx="71">
                  <c:v>0.99187837499999998</c:v>
                </c:pt>
                <c:pt idx="72">
                  <c:v>0.92726953499999998</c:v>
                </c:pt>
                <c:pt idx="73">
                  <c:v>0.89353245599999997</c:v>
                </c:pt>
                <c:pt idx="74">
                  <c:v>0.918733044</c:v>
                </c:pt>
                <c:pt idx="75">
                  <c:v>0.92027800900000001</c:v>
                </c:pt>
                <c:pt idx="76">
                  <c:v>0.97112132299999998</c:v>
                </c:pt>
                <c:pt idx="77">
                  <c:v>0.92770400099999994</c:v>
                </c:pt>
                <c:pt idx="78">
                  <c:v>0.94529792000000001</c:v>
                </c:pt>
                <c:pt idx="79">
                  <c:v>0.85362940799999998</c:v>
                </c:pt>
                <c:pt idx="80">
                  <c:v>0.94528756899999999</c:v>
                </c:pt>
                <c:pt idx="81">
                  <c:v>0.88164155499999997</c:v>
                </c:pt>
                <c:pt idx="82">
                  <c:v>0.85879438900000005</c:v>
                </c:pt>
                <c:pt idx="83">
                  <c:v>0.79235814199999999</c:v>
                </c:pt>
                <c:pt idx="84">
                  <c:v>0.90939494200000004</c:v>
                </c:pt>
                <c:pt idx="85">
                  <c:v>0.86818142300000001</c:v>
                </c:pt>
                <c:pt idx="86">
                  <c:v>0.82927266700000002</c:v>
                </c:pt>
                <c:pt idx="87">
                  <c:v>0.78581811499999998</c:v>
                </c:pt>
                <c:pt idx="88">
                  <c:v>0.78836581900000002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F4-47E1-B0F0-C160BF649140}"/>
            </c:ext>
          </c:extLst>
        </c:ser>
        <c:ser>
          <c:idx val="1"/>
          <c:order val="1"/>
          <c:tx>
            <c:v>4fac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'939'!$G$2:$G$90</c:f>
              <c:numCache>
                <c:formatCode>General</c:formatCode>
                <c:ptCount val="89"/>
                <c:pt idx="0">
                  <c:v>0.65767948923917496</c:v>
                </c:pt>
                <c:pt idx="1">
                  <c:v>0.65890569619251604</c:v>
                </c:pt>
                <c:pt idx="2">
                  <c:v>0.657730847162462</c:v>
                </c:pt>
                <c:pt idx="3">
                  <c:v>0.66528659249320599</c:v>
                </c:pt>
                <c:pt idx="4">
                  <c:v>0.65739884682597804</c:v>
                </c:pt>
                <c:pt idx="5">
                  <c:v>0.66553812073335605</c:v>
                </c:pt>
                <c:pt idx="6">
                  <c:v>0.65410612451643502</c:v>
                </c:pt>
                <c:pt idx="7">
                  <c:v>0.65356050432380097</c:v>
                </c:pt>
                <c:pt idx="8">
                  <c:v>0.65332260347274296</c:v>
                </c:pt>
                <c:pt idx="9">
                  <c:v>0.64799597009818999</c:v>
                </c:pt>
                <c:pt idx="10">
                  <c:v>0.693803045535617</c:v>
                </c:pt>
                <c:pt idx="11">
                  <c:v>0.66286398589471096</c:v>
                </c:pt>
                <c:pt idx="12">
                  <c:v>0.64695045351982094</c:v>
                </c:pt>
                <c:pt idx="13">
                  <c:v>0.64569778543812095</c:v>
                </c:pt>
                <c:pt idx="14">
                  <c:v>0.64398428797721796</c:v>
                </c:pt>
                <c:pt idx="15">
                  <c:v>0.650048727560807</c:v>
                </c:pt>
                <c:pt idx="16">
                  <c:v>0.64245235487324104</c:v>
                </c:pt>
                <c:pt idx="17">
                  <c:v>0.66986957484625198</c:v>
                </c:pt>
                <c:pt idx="18">
                  <c:v>0.64218680858611998</c:v>
                </c:pt>
                <c:pt idx="19">
                  <c:v>0.75958598297596303</c:v>
                </c:pt>
                <c:pt idx="20">
                  <c:v>0.64712381362914995</c:v>
                </c:pt>
                <c:pt idx="21">
                  <c:v>0.64712381362914995</c:v>
                </c:pt>
                <c:pt idx="22">
                  <c:v>0.64552896022796602</c:v>
                </c:pt>
                <c:pt idx="23">
                  <c:v>0.64727441815128395</c:v>
                </c:pt>
                <c:pt idx="24">
                  <c:v>0.66027535036746698</c:v>
                </c:pt>
                <c:pt idx="25">
                  <c:v>0.64521683454513501</c:v>
                </c:pt>
                <c:pt idx="26">
                  <c:v>0.72737829306626101</c:v>
                </c:pt>
                <c:pt idx="27">
                  <c:v>0.68550810276235796</c:v>
                </c:pt>
                <c:pt idx="28">
                  <c:v>0.66207045499999995</c:v>
                </c:pt>
                <c:pt idx="29">
                  <c:v>0.66643940599999996</c:v>
                </c:pt>
                <c:pt idx="30">
                  <c:v>0.65695730100000005</c:v>
                </c:pt>
                <c:pt idx="31">
                  <c:v>0.68191377099999995</c:v>
                </c:pt>
                <c:pt idx="32">
                  <c:v>0.65160684599999996</c:v>
                </c:pt>
                <c:pt idx="33">
                  <c:v>0.75789287999999999</c:v>
                </c:pt>
                <c:pt idx="34">
                  <c:v>0.68591749899999999</c:v>
                </c:pt>
                <c:pt idx="35">
                  <c:v>0.71278219700000001</c:v>
                </c:pt>
                <c:pt idx="36">
                  <c:v>0.69955820599999996</c:v>
                </c:pt>
                <c:pt idx="37">
                  <c:v>0.736001829</c:v>
                </c:pt>
                <c:pt idx="38">
                  <c:v>0.73500676399999998</c:v>
                </c:pt>
                <c:pt idx="39">
                  <c:v>0.76740095900000005</c:v>
                </c:pt>
                <c:pt idx="40">
                  <c:v>0.75240046800000004</c:v>
                </c:pt>
                <c:pt idx="41">
                  <c:v>0.75869687900000005</c:v>
                </c:pt>
                <c:pt idx="42">
                  <c:v>0.66507582799999998</c:v>
                </c:pt>
                <c:pt idx="43">
                  <c:v>0.74636564699999997</c:v>
                </c:pt>
                <c:pt idx="44">
                  <c:v>0.68717314900000004</c:v>
                </c:pt>
                <c:pt idx="45">
                  <c:v>0.74774037800000004</c:v>
                </c:pt>
                <c:pt idx="46">
                  <c:v>0.71242423399999999</c:v>
                </c:pt>
                <c:pt idx="47">
                  <c:v>0.78644460900000002</c:v>
                </c:pt>
                <c:pt idx="48">
                  <c:v>0.65353249000000002</c:v>
                </c:pt>
                <c:pt idx="49">
                  <c:v>0.79253579600000001</c:v>
                </c:pt>
                <c:pt idx="50">
                  <c:v>0.65326458099999996</c:v>
                </c:pt>
                <c:pt idx="51">
                  <c:v>0.66027590599999997</c:v>
                </c:pt>
                <c:pt idx="52">
                  <c:v>0.64379098999999995</c:v>
                </c:pt>
                <c:pt idx="53">
                  <c:v>0.75746431700000005</c:v>
                </c:pt>
                <c:pt idx="54">
                  <c:v>0.66413992499999996</c:v>
                </c:pt>
                <c:pt idx="55">
                  <c:v>0.65046249599999995</c:v>
                </c:pt>
                <c:pt idx="56">
                  <c:v>0.63911517600000001</c:v>
                </c:pt>
                <c:pt idx="57">
                  <c:v>0.64054722799999997</c:v>
                </c:pt>
                <c:pt idx="58">
                  <c:v>0.67315041900000006</c:v>
                </c:pt>
                <c:pt idx="59">
                  <c:v>0.66207045499999995</c:v>
                </c:pt>
                <c:pt idx="60">
                  <c:v>0.66643940599999996</c:v>
                </c:pt>
                <c:pt idx="61">
                  <c:v>0.65695730100000005</c:v>
                </c:pt>
                <c:pt idx="62">
                  <c:v>0.68191377099999995</c:v>
                </c:pt>
                <c:pt idx="63">
                  <c:v>0.65160684599999996</c:v>
                </c:pt>
                <c:pt idx="64">
                  <c:v>0.75789287999999999</c:v>
                </c:pt>
                <c:pt idx="65">
                  <c:v>0.68591749899999999</c:v>
                </c:pt>
                <c:pt idx="66">
                  <c:v>0.71278219700000001</c:v>
                </c:pt>
                <c:pt idx="67">
                  <c:v>0.69955820599999996</c:v>
                </c:pt>
                <c:pt idx="68">
                  <c:v>0.736001829</c:v>
                </c:pt>
                <c:pt idx="69">
                  <c:v>0.73500676399999998</c:v>
                </c:pt>
                <c:pt idx="70">
                  <c:v>0.76740095900000005</c:v>
                </c:pt>
                <c:pt idx="71">
                  <c:v>0.75240046800000004</c:v>
                </c:pt>
                <c:pt idx="72">
                  <c:v>0.75869687900000005</c:v>
                </c:pt>
                <c:pt idx="73">
                  <c:v>0.66507582799999998</c:v>
                </c:pt>
                <c:pt idx="74">
                  <c:v>0.74636564699999997</c:v>
                </c:pt>
                <c:pt idx="75">
                  <c:v>0.68717314900000004</c:v>
                </c:pt>
                <c:pt idx="76">
                  <c:v>0.74774037800000004</c:v>
                </c:pt>
                <c:pt idx="77">
                  <c:v>0.71242423399999999</c:v>
                </c:pt>
                <c:pt idx="78">
                  <c:v>0.78644460900000002</c:v>
                </c:pt>
                <c:pt idx="79">
                  <c:v>0.65353249000000002</c:v>
                </c:pt>
                <c:pt idx="80">
                  <c:v>0.79253579600000001</c:v>
                </c:pt>
                <c:pt idx="81">
                  <c:v>0.65326458099999996</c:v>
                </c:pt>
                <c:pt idx="82">
                  <c:v>0.66027590599999997</c:v>
                </c:pt>
                <c:pt idx="83">
                  <c:v>0.64379098999999995</c:v>
                </c:pt>
                <c:pt idx="84">
                  <c:v>0.75746431700000005</c:v>
                </c:pt>
                <c:pt idx="85">
                  <c:v>0.66413992499999996</c:v>
                </c:pt>
                <c:pt idx="86">
                  <c:v>0.65046249599999995</c:v>
                </c:pt>
                <c:pt idx="87">
                  <c:v>0.63911517600000001</c:v>
                </c:pt>
                <c:pt idx="88">
                  <c:v>0.64054722799999997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F4-47E1-B0F0-C160BF649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389248"/>
        <c:axId val="1595651952"/>
      </c:lineChart>
      <c:dateAx>
        <c:axId val="150238924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51952"/>
        <c:crosses val="autoZero"/>
        <c:auto val="1"/>
        <c:lblOffset val="100"/>
        <c:baseTimeUnit val="days"/>
      </c:dateAx>
      <c:valAx>
        <c:axId val="1595651952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38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1101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2fac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'939'!$C$2:$C$90</c:f>
              <c:numCache>
                <c:formatCode>General</c:formatCode>
                <c:ptCount val="89"/>
                <c:pt idx="0">
                  <c:v>0.68792941020085197</c:v>
                </c:pt>
                <c:pt idx="1">
                  <c:v>0.92262642919203497</c:v>
                </c:pt>
                <c:pt idx="2">
                  <c:v>0.91687979936574304</c:v>
                </c:pt>
                <c:pt idx="3">
                  <c:v>0.84938382977864602</c:v>
                </c:pt>
                <c:pt idx="4">
                  <c:v>0.924522227959228</c:v>
                </c:pt>
                <c:pt idx="5">
                  <c:v>0.91640820554647295</c:v>
                </c:pt>
                <c:pt idx="6">
                  <c:v>0.69630732473309198</c:v>
                </c:pt>
                <c:pt idx="7">
                  <c:v>0.81877001810641503</c:v>
                </c:pt>
                <c:pt idx="8">
                  <c:v>0.82897311811478902</c:v>
                </c:pt>
                <c:pt idx="9">
                  <c:v>0.88518451751238503</c:v>
                </c:pt>
                <c:pt idx="10">
                  <c:v>1.0505808028794701</c:v>
                </c:pt>
                <c:pt idx="11">
                  <c:v>0.82916352367294299</c:v>
                </c:pt>
                <c:pt idx="12">
                  <c:v>0.94471738071253797</c:v>
                </c:pt>
                <c:pt idx="13">
                  <c:v>0.93469376658632597</c:v>
                </c:pt>
                <c:pt idx="14">
                  <c:v>0.74819339299778198</c:v>
                </c:pt>
                <c:pt idx="15">
                  <c:v>0.88564304655653903</c:v>
                </c:pt>
                <c:pt idx="16">
                  <c:v>0.77696685544104405</c:v>
                </c:pt>
                <c:pt idx="17">
                  <c:v>0.85650780524321501</c:v>
                </c:pt>
                <c:pt idx="18">
                  <c:v>0.944171284560682</c:v>
                </c:pt>
                <c:pt idx="27">
                  <c:v>0.93442668304408405</c:v>
                </c:pt>
                <c:pt idx="28">
                  <c:v>0.91242942615137301</c:v>
                </c:pt>
                <c:pt idx="29">
                  <c:v>0.936990788682594</c:v>
                </c:pt>
                <c:pt idx="30">
                  <c:v>0.93503920346331804</c:v>
                </c:pt>
                <c:pt idx="31">
                  <c:v>0.96037692184108803</c:v>
                </c:pt>
                <c:pt idx="32">
                  <c:v>0.91285338976136299</c:v>
                </c:pt>
                <c:pt idx="33">
                  <c:v>0.94027544523101503</c:v>
                </c:pt>
                <c:pt idx="34">
                  <c:v>0.93977396944377101</c:v>
                </c:pt>
                <c:pt idx="35">
                  <c:v>0.90828966687125501</c:v>
                </c:pt>
                <c:pt idx="36">
                  <c:v>0.93518218579363399</c:v>
                </c:pt>
                <c:pt idx="37">
                  <c:v>0.96003330977118495</c:v>
                </c:pt>
                <c:pt idx="38">
                  <c:v>0.95918617800651496</c:v>
                </c:pt>
                <c:pt idx="39">
                  <c:v>0.971330398023593</c:v>
                </c:pt>
                <c:pt idx="40">
                  <c:v>0.967659880321737</c:v>
                </c:pt>
                <c:pt idx="41">
                  <c:v>0.98520999938593501</c:v>
                </c:pt>
                <c:pt idx="42">
                  <c:v>0.96812473444491598</c:v>
                </c:pt>
                <c:pt idx="43">
                  <c:v>0.94672162609089805</c:v>
                </c:pt>
                <c:pt idx="44">
                  <c:v>0.91212603001773196</c:v>
                </c:pt>
                <c:pt idx="45">
                  <c:v>0.92856697240083497</c:v>
                </c:pt>
                <c:pt idx="46">
                  <c:v>0.934327784002839</c:v>
                </c:pt>
                <c:pt idx="47">
                  <c:v>0.94295715362481303</c:v>
                </c:pt>
                <c:pt idx="48">
                  <c:v>0.91771637203293999</c:v>
                </c:pt>
                <c:pt idx="49">
                  <c:v>0.88125252101200702</c:v>
                </c:pt>
                <c:pt idx="50">
                  <c:v>0.95217804671249795</c:v>
                </c:pt>
                <c:pt idx="51">
                  <c:v>0.92309476558624104</c:v>
                </c:pt>
                <c:pt idx="52">
                  <c:v>0.93426940571777695</c:v>
                </c:pt>
                <c:pt idx="53">
                  <c:v>0.94328444444324</c:v>
                </c:pt>
                <c:pt idx="54">
                  <c:v>0.94518071153425398</c:v>
                </c:pt>
                <c:pt idx="55">
                  <c:v>0.94753744842670795</c:v>
                </c:pt>
                <c:pt idx="56">
                  <c:v>0.95523859118910803</c:v>
                </c:pt>
                <c:pt idx="57">
                  <c:v>0.95844511628897</c:v>
                </c:pt>
                <c:pt idx="58">
                  <c:v>0.96127289273097705</c:v>
                </c:pt>
                <c:pt idx="59">
                  <c:v>0.91242942615137301</c:v>
                </c:pt>
                <c:pt idx="60">
                  <c:v>0.936990788682594</c:v>
                </c:pt>
                <c:pt idx="61">
                  <c:v>0.93503920346331804</c:v>
                </c:pt>
                <c:pt idx="62">
                  <c:v>0.96037692184108803</c:v>
                </c:pt>
                <c:pt idx="63">
                  <c:v>0.91285338976136299</c:v>
                </c:pt>
                <c:pt idx="64">
                  <c:v>0.94027544523101503</c:v>
                </c:pt>
                <c:pt idx="65">
                  <c:v>0.93977396944377101</c:v>
                </c:pt>
                <c:pt idx="66">
                  <c:v>0.90828966687125501</c:v>
                </c:pt>
                <c:pt idx="67">
                  <c:v>0.93518218579363399</c:v>
                </c:pt>
                <c:pt idx="68">
                  <c:v>0.96003330977118495</c:v>
                </c:pt>
                <c:pt idx="69">
                  <c:v>0.95918617800651496</c:v>
                </c:pt>
                <c:pt idx="70">
                  <c:v>0.971330398023593</c:v>
                </c:pt>
                <c:pt idx="71">
                  <c:v>0.967659880321737</c:v>
                </c:pt>
                <c:pt idx="72">
                  <c:v>0.98520999938593501</c:v>
                </c:pt>
                <c:pt idx="73">
                  <c:v>0.96812473444491598</c:v>
                </c:pt>
                <c:pt idx="74">
                  <c:v>0.94672162609089805</c:v>
                </c:pt>
                <c:pt idx="75">
                  <c:v>0.91212603001773196</c:v>
                </c:pt>
                <c:pt idx="76">
                  <c:v>0.92856697240083497</c:v>
                </c:pt>
                <c:pt idx="77">
                  <c:v>0.934327784002839</c:v>
                </c:pt>
                <c:pt idx="78">
                  <c:v>0.94295715362481303</c:v>
                </c:pt>
                <c:pt idx="79">
                  <c:v>0.91771637203293999</c:v>
                </c:pt>
                <c:pt idx="80">
                  <c:v>0.88125252101200702</c:v>
                </c:pt>
                <c:pt idx="81">
                  <c:v>0.95217804671249795</c:v>
                </c:pt>
                <c:pt idx="82">
                  <c:v>0.92309476558624104</c:v>
                </c:pt>
                <c:pt idx="83">
                  <c:v>0.93426940571777695</c:v>
                </c:pt>
                <c:pt idx="84">
                  <c:v>0.94328444444324</c:v>
                </c:pt>
                <c:pt idx="85">
                  <c:v>0.94518071153425398</c:v>
                </c:pt>
                <c:pt idx="86">
                  <c:v>0.94753744842670795</c:v>
                </c:pt>
                <c:pt idx="87">
                  <c:v>0.95523859118910803</c:v>
                </c:pt>
                <c:pt idx="88">
                  <c:v>0.95844511628897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9-451A-BE91-4ADCA71AFAA8}"/>
            </c:ext>
          </c:extLst>
        </c:ser>
        <c:ser>
          <c:idx val="1"/>
          <c:order val="1"/>
          <c:tx>
            <c:v>4fac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'939'!$D$2:$D$90</c:f>
              <c:numCache>
                <c:formatCode>General</c:formatCode>
                <c:ptCount val="89"/>
                <c:pt idx="0">
                  <c:v>0.55899627313350297</c:v>
                </c:pt>
                <c:pt idx="1">
                  <c:v>0.51050623857283095</c:v>
                </c:pt>
                <c:pt idx="2">
                  <c:v>0.57620741688767496</c:v>
                </c:pt>
                <c:pt idx="3">
                  <c:v>0.58893911113777297</c:v>
                </c:pt>
                <c:pt idx="4">
                  <c:v>0.51158869779847504</c:v>
                </c:pt>
                <c:pt idx="5">
                  <c:v>0.56250076899400903</c:v>
                </c:pt>
                <c:pt idx="6">
                  <c:v>0.56376868053513196</c:v>
                </c:pt>
                <c:pt idx="7">
                  <c:v>0.57061194495342704</c:v>
                </c:pt>
                <c:pt idx="8">
                  <c:v>0.59235507125479303</c:v>
                </c:pt>
                <c:pt idx="9">
                  <c:v>0.62475052152640798</c:v>
                </c:pt>
                <c:pt idx="10">
                  <c:v>0.712268974032364</c:v>
                </c:pt>
                <c:pt idx="11">
                  <c:v>0.56508734745227696</c:v>
                </c:pt>
                <c:pt idx="12">
                  <c:v>0.59990183502980299</c:v>
                </c:pt>
                <c:pt idx="13">
                  <c:v>0.66733420073713101</c:v>
                </c:pt>
                <c:pt idx="14">
                  <c:v>0.61645607921495804</c:v>
                </c:pt>
                <c:pt idx="15">
                  <c:v>0.60961237213096997</c:v>
                </c:pt>
                <c:pt idx="16">
                  <c:v>0.56441077401649198</c:v>
                </c:pt>
                <c:pt idx="17">
                  <c:v>0.58100658501911395</c:v>
                </c:pt>
                <c:pt idx="18">
                  <c:v>0.57403689792990698</c:v>
                </c:pt>
                <c:pt idx="27">
                  <c:v>0.522692366716907</c:v>
                </c:pt>
                <c:pt idx="28">
                  <c:v>0.52983053456526696</c:v>
                </c:pt>
                <c:pt idx="29">
                  <c:v>0.55590684819522795</c:v>
                </c:pt>
                <c:pt idx="30">
                  <c:v>0.52503882663005896</c:v>
                </c:pt>
                <c:pt idx="31">
                  <c:v>0.583280110417427</c:v>
                </c:pt>
                <c:pt idx="32">
                  <c:v>0.51391425773981603</c:v>
                </c:pt>
                <c:pt idx="33">
                  <c:v>0.57130330522258899</c:v>
                </c:pt>
                <c:pt idx="34">
                  <c:v>0.56153629323679399</c:v>
                </c:pt>
                <c:pt idx="35">
                  <c:v>0.52844620921917396</c:v>
                </c:pt>
                <c:pt idx="36">
                  <c:v>0.53628416856619399</c:v>
                </c:pt>
                <c:pt idx="37">
                  <c:v>0.57476786741535602</c:v>
                </c:pt>
                <c:pt idx="38">
                  <c:v>0.54564889246907</c:v>
                </c:pt>
                <c:pt idx="39">
                  <c:v>0.55410737161280299</c:v>
                </c:pt>
                <c:pt idx="40">
                  <c:v>0.56855112751399695</c:v>
                </c:pt>
                <c:pt idx="41">
                  <c:v>0.58065760798389099</c:v>
                </c:pt>
                <c:pt idx="42">
                  <c:v>0.57919728617566002</c:v>
                </c:pt>
                <c:pt idx="43">
                  <c:v>0.57206240458860302</c:v>
                </c:pt>
                <c:pt idx="44">
                  <c:v>0.51085286349512404</c:v>
                </c:pt>
                <c:pt idx="45">
                  <c:v>0.531321531788151</c:v>
                </c:pt>
                <c:pt idx="46">
                  <c:v>0.54339080378105298</c:v>
                </c:pt>
                <c:pt idx="47">
                  <c:v>0.57226100657174594</c:v>
                </c:pt>
                <c:pt idx="48">
                  <c:v>0.52729231905630902</c:v>
                </c:pt>
                <c:pt idx="49">
                  <c:v>0.48818517308856302</c:v>
                </c:pt>
                <c:pt idx="50">
                  <c:v>0.553786412555064</c:v>
                </c:pt>
                <c:pt idx="51">
                  <c:v>0.51435318324416701</c:v>
                </c:pt>
                <c:pt idx="52">
                  <c:v>0.51970730153837297</c:v>
                </c:pt>
                <c:pt idx="53">
                  <c:v>0.532660494755541</c:v>
                </c:pt>
                <c:pt idx="54">
                  <c:v>0.54451029692292596</c:v>
                </c:pt>
                <c:pt idx="55">
                  <c:v>0.53392475498505798</c:v>
                </c:pt>
                <c:pt idx="56">
                  <c:v>0.53989934754620394</c:v>
                </c:pt>
                <c:pt idx="57">
                  <c:v>0.56892531515251299</c:v>
                </c:pt>
                <c:pt idx="58">
                  <c:v>0.55087411964097699</c:v>
                </c:pt>
                <c:pt idx="59">
                  <c:v>0.52983053456526696</c:v>
                </c:pt>
                <c:pt idx="60">
                  <c:v>0.55590684819522795</c:v>
                </c:pt>
                <c:pt idx="61">
                  <c:v>0.52503882663005896</c:v>
                </c:pt>
                <c:pt idx="62">
                  <c:v>0.583280110417427</c:v>
                </c:pt>
                <c:pt idx="63">
                  <c:v>0.51391425773981603</c:v>
                </c:pt>
                <c:pt idx="64">
                  <c:v>0.57130330522258899</c:v>
                </c:pt>
                <c:pt idx="65">
                  <c:v>0.56153629323679399</c:v>
                </c:pt>
                <c:pt idx="66">
                  <c:v>0.52844620921917396</c:v>
                </c:pt>
                <c:pt idx="67">
                  <c:v>0.53628416856619399</c:v>
                </c:pt>
                <c:pt idx="68">
                  <c:v>0.57476786741535602</c:v>
                </c:pt>
                <c:pt idx="69">
                  <c:v>0.54564889246907</c:v>
                </c:pt>
                <c:pt idx="70">
                  <c:v>0.55410737161280299</c:v>
                </c:pt>
                <c:pt idx="71">
                  <c:v>0.56855112751399695</c:v>
                </c:pt>
                <c:pt idx="72">
                  <c:v>0.58065760798389099</c:v>
                </c:pt>
                <c:pt idx="73">
                  <c:v>0.57919728617566002</c:v>
                </c:pt>
                <c:pt idx="74">
                  <c:v>0.57206240458860302</c:v>
                </c:pt>
                <c:pt idx="75">
                  <c:v>0.51085286349512404</c:v>
                </c:pt>
                <c:pt idx="76">
                  <c:v>0.531321531788151</c:v>
                </c:pt>
                <c:pt idx="77">
                  <c:v>0.54339080378105298</c:v>
                </c:pt>
                <c:pt idx="78">
                  <c:v>0.57226100657174594</c:v>
                </c:pt>
                <c:pt idx="79">
                  <c:v>0.52729231905630902</c:v>
                </c:pt>
                <c:pt idx="80">
                  <c:v>0.48818517308856302</c:v>
                </c:pt>
                <c:pt idx="81">
                  <c:v>0.553786412555064</c:v>
                </c:pt>
                <c:pt idx="82">
                  <c:v>0.51435318324416701</c:v>
                </c:pt>
                <c:pt idx="83">
                  <c:v>0.51970730153837297</c:v>
                </c:pt>
                <c:pt idx="84">
                  <c:v>0.532660494755541</c:v>
                </c:pt>
                <c:pt idx="85">
                  <c:v>0.54451029692292596</c:v>
                </c:pt>
                <c:pt idx="86">
                  <c:v>0.53392475498505798</c:v>
                </c:pt>
                <c:pt idx="87">
                  <c:v>0.53989934754620394</c:v>
                </c:pt>
                <c:pt idx="88">
                  <c:v>0.56892531515251299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29-451A-BE91-4ADCA71AF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3460624"/>
        <c:axId val="1553641296"/>
      </c:lineChart>
      <c:dateAx>
        <c:axId val="1553460624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641296"/>
        <c:crosses val="autoZero"/>
        <c:auto val="1"/>
        <c:lblOffset val="100"/>
        <c:baseTimeUnit val="days"/>
      </c:dateAx>
      <c:valAx>
        <c:axId val="1553641296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46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2fac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939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'939'!$F$2:$F$90</c:f>
              <c:numCache>
                <c:formatCode>General</c:formatCode>
                <c:ptCount val="89"/>
                <c:pt idx="0">
                  <c:v>0.87500524347316899</c:v>
                </c:pt>
                <c:pt idx="1">
                  <c:v>0.91076248543183203</c:v>
                </c:pt>
                <c:pt idx="2">
                  <c:v>0.93091645358066</c:v>
                </c:pt>
                <c:pt idx="3">
                  <c:v>0.92328210322520299</c:v>
                </c:pt>
                <c:pt idx="4">
                  <c:v>0.889231438494685</c:v>
                </c:pt>
                <c:pt idx="5">
                  <c:v>0.95506890379468801</c:v>
                </c:pt>
                <c:pt idx="6">
                  <c:v>0.851981171866937</c:v>
                </c:pt>
                <c:pt idx="7">
                  <c:v>0.83062024688619696</c:v>
                </c:pt>
                <c:pt idx="8">
                  <c:v>0.80247378716101803</c:v>
                </c:pt>
                <c:pt idx="9">
                  <c:v>0.79620676774244903</c:v>
                </c:pt>
                <c:pt idx="10">
                  <c:v>0.92968603324927002</c:v>
                </c:pt>
                <c:pt idx="11">
                  <c:v>0.89014668335229397</c:v>
                </c:pt>
                <c:pt idx="12">
                  <c:v>0.79624671202439501</c:v>
                </c:pt>
                <c:pt idx="13">
                  <c:v>0.79443651346059796</c:v>
                </c:pt>
                <c:pt idx="14">
                  <c:v>0.79349064042643702</c:v>
                </c:pt>
                <c:pt idx="15">
                  <c:v>0.79992585548987705</c:v>
                </c:pt>
                <c:pt idx="16">
                  <c:v>0.79031209212082998</c:v>
                </c:pt>
                <c:pt idx="17">
                  <c:v>0.80318412331401301</c:v>
                </c:pt>
                <c:pt idx="18">
                  <c:v>0.79322094041751101</c:v>
                </c:pt>
                <c:pt idx="19">
                  <c:v>0.99013936715073203</c:v>
                </c:pt>
                <c:pt idx="20">
                  <c:v>0.79646007831279897</c:v>
                </c:pt>
                <c:pt idx="21">
                  <c:v>0.79646007831279897</c:v>
                </c:pt>
                <c:pt idx="22">
                  <c:v>0.79449718181903395</c:v>
                </c:pt>
                <c:pt idx="23">
                  <c:v>0.85362304207809403</c:v>
                </c:pt>
                <c:pt idx="24">
                  <c:v>0.88807001934171204</c:v>
                </c:pt>
                <c:pt idx="25">
                  <c:v>0.794113027132474</c:v>
                </c:pt>
                <c:pt idx="26">
                  <c:v>0.89904188710330202</c:v>
                </c:pt>
                <c:pt idx="27">
                  <c:v>0.84034228455968796</c:v>
                </c:pt>
                <c:pt idx="28">
                  <c:v>0.86572660733246598</c:v>
                </c:pt>
                <c:pt idx="29">
                  <c:v>0.90457613868058295</c:v>
                </c:pt>
                <c:pt idx="30">
                  <c:v>0.87365011811292503</c:v>
                </c:pt>
                <c:pt idx="31">
                  <c:v>0.92648354789463805</c:v>
                </c:pt>
                <c:pt idx="32">
                  <c:v>0.80197765643779995</c:v>
                </c:pt>
                <c:pt idx="33">
                  <c:v>0.94283979463054901</c:v>
                </c:pt>
                <c:pt idx="34">
                  <c:v>0.950208900087959</c:v>
                </c:pt>
                <c:pt idx="35">
                  <c:v>0.95490178461269604</c:v>
                </c:pt>
                <c:pt idx="36">
                  <c:v>0.90483105673289099</c:v>
                </c:pt>
                <c:pt idx="37">
                  <c:v>0.94780802917830298</c:v>
                </c:pt>
                <c:pt idx="38">
                  <c:v>0.93033482772105303</c:v>
                </c:pt>
                <c:pt idx="39">
                  <c:v>0.94664880469707402</c:v>
                </c:pt>
                <c:pt idx="40">
                  <c:v>0.991878374593545</c:v>
                </c:pt>
                <c:pt idx="41">
                  <c:v>0.92726953466879902</c:v>
                </c:pt>
                <c:pt idx="42">
                  <c:v>0.89353245642701995</c:v>
                </c:pt>
                <c:pt idx="43">
                  <c:v>0.91873304396889799</c:v>
                </c:pt>
                <c:pt idx="44">
                  <c:v>0.92027800944052796</c:v>
                </c:pt>
                <c:pt idx="45">
                  <c:v>0.97112132326265499</c:v>
                </c:pt>
                <c:pt idx="46">
                  <c:v>0.92770400137934605</c:v>
                </c:pt>
                <c:pt idx="47">
                  <c:v>0.945297920135303</c:v>
                </c:pt>
                <c:pt idx="48">
                  <c:v>0.85362940821189104</c:v>
                </c:pt>
                <c:pt idx="49">
                  <c:v>0.94528756931397095</c:v>
                </c:pt>
                <c:pt idx="50">
                  <c:v>0.88164155456520699</c:v>
                </c:pt>
                <c:pt idx="51">
                  <c:v>0.85879438937763997</c:v>
                </c:pt>
                <c:pt idx="52">
                  <c:v>0.79235814167902896</c:v>
                </c:pt>
                <c:pt idx="53">
                  <c:v>0.90939494180910796</c:v>
                </c:pt>
                <c:pt idx="54">
                  <c:v>0.86818142322021596</c:v>
                </c:pt>
                <c:pt idx="55">
                  <c:v>0.829272666615127</c:v>
                </c:pt>
                <c:pt idx="56">
                  <c:v>0.78581811464749796</c:v>
                </c:pt>
                <c:pt idx="57">
                  <c:v>0.78836581890399604</c:v>
                </c:pt>
                <c:pt idx="58">
                  <c:v>0.84925967735056096</c:v>
                </c:pt>
                <c:pt idx="59">
                  <c:v>0.86572660700000004</c:v>
                </c:pt>
                <c:pt idx="60">
                  <c:v>0.904576139</c:v>
                </c:pt>
                <c:pt idx="61">
                  <c:v>0.87365011800000003</c:v>
                </c:pt>
                <c:pt idx="62">
                  <c:v>0.92648354799999999</c:v>
                </c:pt>
                <c:pt idx="63">
                  <c:v>0.80197765600000004</c:v>
                </c:pt>
                <c:pt idx="64">
                  <c:v>0.94283979500000004</c:v>
                </c:pt>
                <c:pt idx="65">
                  <c:v>0.95020890000000002</c:v>
                </c:pt>
                <c:pt idx="66">
                  <c:v>0.954901785</c:v>
                </c:pt>
                <c:pt idx="67">
                  <c:v>0.90483105699999999</c:v>
                </c:pt>
                <c:pt idx="68">
                  <c:v>0.94780802900000005</c:v>
                </c:pt>
                <c:pt idx="69">
                  <c:v>0.930334828</c:v>
                </c:pt>
                <c:pt idx="70">
                  <c:v>0.94664880500000004</c:v>
                </c:pt>
                <c:pt idx="71">
                  <c:v>0.99187837499999998</c:v>
                </c:pt>
                <c:pt idx="72">
                  <c:v>0.92726953499999998</c:v>
                </c:pt>
                <c:pt idx="73">
                  <c:v>0.89353245599999997</c:v>
                </c:pt>
                <c:pt idx="74">
                  <c:v>0.918733044</c:v>
                </c:pt>
                <c:pt idx="75">
                  <c:v>0.92027800900000001</c:v>
                </c:pt>
                <c:pt idx="76">
                  <c:v>0.97112132299999998</c:v>
                </c:pt>
                <c:pt idx="77">
                  <c:v>0.92770400099999994</c:v>
                </c:pt>
                <c:pt idx="78">
                  <c:v>0.94529792000000001</c:v>
                </c:pt>
                <c:pt idx="79">
                  <c:v>0.85362940799999998</c:v>
                </c:pt>
                <c:pt idx="80">
                  <c:v>0.94528756899999999</c:v>
                </c:pt>
                <c:pt idx="81">
                  <c:v>0.88164155499999997</c:v>
                </c:pt>
                <c:pt idx="82">
                  <c:v>0.85879438900000005</c:v>
                </c:pt>
                <c:pt idx="83">
                  <c:v>0.79235814199999999</c:v>
                </c:pt>
                <c:pt idx="84">
                  <c:v>0.90939494200000004</c:v>
                </c:pt>
                <c:pt idx="85">
                  <c:v>0.86818142300000001</c:v>
                </c:pt>
                <c:pt idx="86">
                  <c:v>0.82927266700000002</c:v>
                </c:pt>
                <c:pt idx="87">
                  <c:v>0.78581811499999998</c:v>
                </c:pt>
                <c:pt idx="88">
                  <c:v>0.78836581900000002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9D-4059-8D88-01EC3A943E0C}"/>
            </c:ext>
          </c:extLst>
        </c:ser>
        <c:ser>
          <c:idx val="1"/>
          <c:order val="1"/>
          <c:tx>
            <c:v>1101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'939'!$C$2:$C$90</c:f>
              <c:numCache>
                <c:formatCode>General</c:formatCode>
                <c:ptCount val="89"/>
                <c:pt idx="0">
                  <c:v>0.68792941020085197</c:v>
                </c:pt>
                <c:pt idx="1">
                  <c:v>0.92262642919203497</c:v>
                </c:pt>
                <c:pt idx="2">
                  <c:v>0.91687979936574304</c:v>
                </c:pt>
                <c:pt idx="3">
                  <c:v>0.84938382977864602</c:v>
                </c:pt>
                <c:pt idx="4">
                  <c:v>0.924522227959228</c:v>
                </c:pt>
                <c:pt idx="5">
                  <c:v>0.91640820554647295</c:v>
                </c:pt>
                <c:pt idx="6">
                  <c:v>0.69630732473309198</c:v>
                </c:pt>
                <c:pt idx="7">
                  <c:v>0.81877001810641503</c:v>
                </c:pt>
                <c:pt idx="8">
                  <c:v>0.82897311811478902</c:v>
                </c:pt>
                <c:pt idx="9">
                  <c:v>0.88518451751238503</c:v>
                </c:pt>
                <c:pt idx="10">
                  <c:v>1.0505808028794701</c:v>
                </c:pt>
                <c:pt idx="11">
                  <c:v>0.82916352367294299</c:v>
                </c:pt>
                <c:pt idx="12">
                  <c:v>0.94471738071253797</c:v>
                </c:pt>
                <c:pt idx="13">
                  <c:v>0.93469376658632597</c:v>
                </c:pt>
                <c:pt idx="14">
                  <c:v>0.74819339299778198</c:v>
                </c:pt>
                <c:pt idx="15">
                  <c:v>0.88564304655653903</c:v>
                </c:pt>
                <c:pt idx="16">
                  <c:v>0.77696685544104405</c:v>
                </c:pt>
                <c:pt idx="17">
                  <c:v>0.85650780524321501</c:v>
                </c:pt>
                <c:pt idx="18">
                  <c:v>0.944171284560682</c:v>
                </c:pt>
                <c:pt idx="27">
                  <c:v>0.93442668304408405</c:v>
                </c:pt>
                <c:pt idx="28">
                  <c:v>0.91242942615137301</c:v>
                </c:pt>
                <c:pt idx="29">
                  <c:v>0.936990788682594</c:v>
                </c:pt>
                <c:pt idx="30">
                  <c:v>0.93503920346331804</c:v>
                </c:pt>
                <c:pt idx="31">
                  <c:v>0.96037692184108803</c:v>
                </c:pt>
                <c:pt idx="32">
                  <c:v>0.91285338976136299</c:v>
                </c:pt>
                <c:pt idx="33">
                  <c:v>0.94027544523101503</c:v>
                </c:pt>
                <c:pt idx="34">
                  <c:v>0.93977396944377101</c:v>
                </c:pt>
                <c:pt idx="35">
                  <c:v>0.90828966687125501</c:v>
                </c:pt>
                <c:pt idx="36">
                  <c:v>0.93518218579363399</c:v>
                </c:pt>
                <c:pt idx="37">
                  <c:v>0.96003330977118495</c:v>
                </c:pt>
                <c:pt idx="38">
                  <c:v>0.95918617800651496</c:v>
                </c:pt>
                <c:pt idx="39">
                  <c:v>0.971330398023593</c:v>
                </c:pt>
                <c:pt idx="40">
                  <c:v>0.967659880321737</c:v>
                </c:pt>
                <c:pt idx="41">
                  <c:v>0.98520999938593501</c:v>
                </c:pt>
                <c:pt idx="42">
                  <c:v>0.96812473444491598</c:v>
                </c:pt>
                <c:pt idx="43">
                  <c:v>0.94672162609089805</c:v>
                </c:pt>
                <c:pt idx="44">
                  <c:v>0.91212603001773196</c:v>
                </c:pt>
                <c:pt idx="45">
                  <c:v>0.92856697240083497</c:v>
                </c:pt>
                <c:pt idx="46">
                  <c:v>0.934327784002839</c:v>
                </c:pt>
                <c:pt idx="47">
                  <c:v>0.94295715362481303</c:v>
                </c:pt>
                <c:pt idx="48">
                  <c:v>0.91771637203293999</c:v>
                </c:pt>
                <c:pt idx="49">
                  <c:v>0.88125252101200702</c:v>
                </c:pt>
                <c:pt idx="50">
                  <c:v>0.95217804671249795</c:v>
                </c:pt>
                <c:pt idx="51">
                  <c:v>0.92309476558624104</c:v>
                </c:pt>
                <c:pt idx="52">
                  <c:v>0.93426940571777695</c:v>
                </c:pt>
                <c:pt idx="53">
                  <c:v>0.94328444444324</c:v>
                </c:pt>
                <c:pt idx="54">
                  <c:v>0.94518071153425398</c:v>
                </c:pt>
                <c:pt idx="55">
                  <c:v>0.94753744842670795</c:v>
                </c:pt>
                <c:pt idx="56">
                  <c:v>0.95523859118910803</c:v>
                </c:pt>
                <c:pt idx="57">
                  <c:v>0.95844511628897</c:v>
                </c:pt>
                <c:pt idx="58">
                  <c:v>0.96127289273097705</c:v>
                </c:pt>
                <c:pt idx="59">
                  <c:v>0.91242942615137301</c:v>
                </c:pt>
                <c:pt idx="60">
                  <c:v>0.936990788682594</c:v>
                </c:pt>
                <c:pt idx="61">
                  <c:v>0.93503920346331804</c:v>
                </c:pt>
                <c:pt idx="62">
                  <c:v>0.96037692184108803</c:v>
                </c:pt>
                <c:pt idx="63">
                  <c:v>0.91285338976136299</c:v>
                </c:pt>
                <c:pt idx="64">
                  <c:v>0.94027544523101503</c:v>
                </c:pt>
                <c:pt idx="65">
                  <c:v>0.93977396944377101</c:v>
                </c:pt>
                <c:pt idx="66">
                  <c:v>0.90828966687125501</c:v>
                </c:pt>
                <c:pt idx="67">
                  <c:v>0.93518218579363399</c:v>
                </c:pt>
                <c:pt idx="68">
                  <c:v>0.96003330977118495</c:v>
                </c:pt>
                <c:pt idx="69">
                  <c:v>0.95918617800651496</c:v>
                </c:pt>
                <c:pt idx="70">
                  <c:v>0.971330398023593</c:v>
                </c:pt>
                <c:pt idx="71">
                  <c:v>0.967659880321737</c:v>
                </c:pt>
                <c:pt idx="72">
                  <c:v>0.98520999938593501</c:v>
                </c:pt>
                <c:pt idx="73">
                  <c:v>0.96812473444491598</c:v>
                </c:pt>
                <c:pt idx="74">
                  <c:v>0.94672162609089805</c:v>
                </c:pt>
                <c:pt idx="75">
                  <c:v>0.91212603001773196</c:v>
                </c:pt>
                <c:pt idx="76">
                  <c:v>0.92856697240083497</c:v>
                </c:pt>
                <c:pt idx="77">
                  <c:v>0.934327784002839</c:v>
                </c:pt>
                <c:pt idx="78">
                  <c:v>0.94295715362481303</c:v>
                </c:pt>
                <c:pt idx="79">
                  <c:v>0.91771637203293999</c:v>
                </c:pt>
                <c:pt idx="80">
                  <c:v>0.88125252101200702</c:v>
                </c:pt>
                <c:pt idx="81">
                  <c:v>0.95217804671249795</c:v>
                </c:pt>
                <c:pt idx="82">
                  <c:v>0.92309476558624104</c:v>
                </c:pt>
                <c:pt idx="83">
                  <c:v>0.93426940571777695</c:v>
                </c:pt>
                <c:pt idx="84">
                  <c:v>0.94328444444324</c:v>
                </c:pt>
                <c:pt idx="85">
                  <c:v>0.94518071153425398</c:v>
                </c:pt>
                <c:pt idx="86">
                  <c:v>0.94753744842670795</c:v>
                </c:pt>
                <c:pt idx="87">
                  <c:v>0.95523859118910803</c:v>
                </c:pt>
                <c:pt idx="88">
                  <c:v>0.95844511628897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9D-4059-8D88-01EC3A943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389248"/>
        <c:axId val="1595651952"/>
      </c:lineChart>
      <c:dateAx>
        <c:axId val="150238924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51952"/>
        <c:crosses val="autoZero"/>
        <c:auto val="1"/>
        <c:lblOffset val="100"/>
        <c:baseTimeUnit val="days"/>
      </c:dateAx>
      <c:valAx>
        <c:axId val="1595651952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38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4fac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939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'939'!$G$2:$G$90</c:f>
              <c:numCache>
                <c:formatCode>General</c:formatCode>
                <c:ptCount val="89"/>
                <c:pt idx="0">
                  <c:v>0.65767948923917496</c:v>
                </c:pt>
                <c:pt idx="1">
                  <c:v>0.65890569619251604</c:v>
                </c:pt>
                <c:pt idx="2">
                  <c:v>0.657730847162462</c:v>
                </c:pt>
                <c:pt idx="3">
                  <c:v>0.66528659249320599</c:v>
                </c:pt>
                <c:pt idx="4">
                  <c:v>0.65739884682597804</c:v>
                </c:pt>
                <c:pt idx="5">
                  <c:v>0.66553812073335605</c:v>
                </c:pt>
                <c:pt idx="6">
                  <c:v>0.65410612451643502</c:v>
                </c:pt>
                <c:pt idx="7">
                  <c:v>0.65356050432380097</c:v>
                </c:pt>
                <c:pt idx="8">
                  <c:v>0.65332260347274296</c:v>
                </c:pt>
                <c:pt idx="9">
                  <c:v>0.64799597009818999</c:v>
                </c:pt>
                <c:pt idx="10">
                  <c:v>0.693803045535617</c:v>
                </c:pt>
                <c:pt idx="11">
                  <c:v>0.66286398589471096</c:v>
                </c:pt>
                <c:pt idx="12">
                  <c:v>0.64695045351982094</c:v>
                </c:pt>
                <c:pt idx="13">
                  <c:v>0.64569778543812095</c:v>
                </c:pt>
                <c:pt idx="14">
                  <c:v>0.64398428797721796</c:v>
                </c:pt>
                <c:pt idx="15">
                  <c:v>0.650048727560807</c:v>
                </c:pt>
                <c:pt idx="16">
                  <c:v>0.64245235487324104</c:v>
                </c:pt>
                <c:pt idx="17">
                  <c:v>0.66986957484625198</c:v>
                </c:pt>
                <c:pt idx="18">
                  <c:v>0.64218680858611998</c:v>
                </c:pt>
                <c:pt idx="19">
                  <c:v>0.75958598297596303</c:v>
                </c:pt>
                <c:pt idx="20">
                  <c:v>0.64712381362914995</c:v>
                </c:pt>
                <c:pt idx="21">
                  <c:v>0.64712381362914995</c:v>
                </c:pt>
                <c:pt idx="22">
                  <c:v>0.64552896022796602</c:v>
                </c:pt>
                <c:pt idx="23">
                  <c:v>0.64727441815128395</c:v>
                </c:pt>
                <c:pt idx="24">
                  <c:v>0.66027535036746698</c:v>
                </c:pt>
                <c:pt idx="25">
                  <c:v>0.64521683454513501</c:v>
                </c:pt>
                <c:pt idx="26">
                  <c:v>0.72737829306626101</c:v>
                </c:pt>
                <c:pt idx="27">
                  <c:v>0.68550810276235796</c:v>
                </c:pt>
                <c:pt idx="28">
                  <c:v>0.66207045499999995</c:v>
                </c:pt>
                <c:pt idx="29">
                  <c:v>0.66643940599999996</c:v>
                </c:pt>
                <c:pt idx="30">
                  <c:v>0.65695730100000005</c:v>
                </c:pt>
                <c:pt idx="31">
                  <c:v>0.68191377099999995</c:v>
                </c:pt>
                <c:pt idx="32">
                  <c:v>0.65160684599999996</c:v>
                </c:pt>
                <c:pt idx="33">
                  <c:v>0.75789287999999999</c:v>
                </c:pt>
                <c:pt idx="34">
                  <c:v>0.68591749899999999</c:v>
                </c:pt>
                <c:pt idx="35">
                  <c:v>0.71278219700000001</c:v>
                </c:pt>
                <c:pt idx="36">
                  <c:v>0.69955820599999996</c:v>
                </c:pt>
                <c:pt idx="37">
                  <c:v>0.736001829</c:v>
                </c:pt>
                <c:pt idx="38">
                  <c:v>0.73500676399999998</c:v>
                </c:pt>
                <c:pt idx="39">
                  <c:v>0.76740095900000005</c:v>
                </c:pt>
                <c:pt idx="40">
                  <c:v>0.75240046800000004</c:v>
                </c:pt>
                <c:pt idx="41">
                  <c:v>0.75869687900000005</c:v>
                </c:pt>
                <c:pt idx="42">
                  <c:v>0.66507582799999998</c:v>
                </c:pt>
                <c:pt idx="43">
                  <c:v>0.74636564699999997</c:v>
                </c:pt>
                <c:pt idx="44">
                  <c:v>0.68717314900000004</c:v>
                </c:pt>
                <c:pt idx="45">
                  <c:v>0.74774037800000004</c:v>
                </c:pt>
                <c:pt idx="46">
                  <c:v>0.71242423399999999</c:v>
                </c:pt>
                <c:pt idx="47">
                  <c:v>0.78644460900000002</c:v>
                </c:pt>
                <c:pt idx="48">
                  <c:v>0.65353249000000002</c:v>
                </c:pt>
                <c:pt idx="49">
                  <c:v>0.79253579600000001</c:v>
                </c:pt>
                <c:pt idx="50">
                  <c:v>0.65326458099999996</c:v>
                </c:pt>
                <c:pt idx="51">
                  <c:v>0.66027590599999997</c:v>
                </c:pt>
                <c:pt idx="52">
                  <c:v>0.64379098999999995</c:v>
                </c:pt>
                <c:pt idx="53">
                  <c:v>0.75746431700000005</c:v>
                </c:pt>
                <c:pt idx="54">
                  <c:v>0.66413992499999996</c:v>
                </c:pt>
                <c:pt idx="55">
                  <c:v>0.65046249599999995</c:v>
                </c:pt>
                <c:pt idx="56">
                  <c:v>0.63911517600000001</c:v>
                </c:pt>
                <c:pt idx="57">
                  <c:v>0.64054722799999997</c:v>
                </c:pt>
                <c:pt idx="58">
                  <c:v>0.67315041900000006</c:v>
                </c:pt>
                <c:pt idx="59">
                  <c:v>0.66207045499999995</c:v>
                </c:pt>
                <c:pt idx="60">
                  <c:v>0.66643940599999996</c:v>
                </c:pt>
                <c:pt idx="61">
                  <c:v>0.65695730100000005</c:v>
                </c:pt>
                <c:pt idx="62">
                  <c:v>0.68191377099999995</c:v>
                </c:pt>
                <c:pt idx="63">
                  <c:v>0.65160684599999996</c:v>
                </c:pt>
                <c:pt idx="64">
                  <c:v>0.75789287999999999</c:v>
                </c:pt>
                <c:pt idx="65">
                  <c:v>0.68591749899999999</c:v>
                </c:pt>
                <c:pt idx="66">
                  <c:v>0.71278219700000001</c:v>
                </c:pt>
                <c:pt idx="67">
                  <c:v>0.69955820599999996</c:v>
                </c:pt>
                <c:pt idx="68">
                  <c:v>0.736001829</c:v>
                </c:pt>
                <c:pt idx="69">
                  <c:v>0.73500676399999998</c:v>
                </c:pt>
                <c:pt idx="70">
                  <c:v>0.76740095900000005</c:v>
                </c:pt>
                <c:pt idx="71">
                  <c:v>0.75240046800000004</c:v>
                </c:pt>
                <c:pt idx="72">
                  <c:v>0.75869687900000005</c:v>
                </c:pt>
                <c:pt idx="73">
                  <c:v>0.66507582799999998</c:v>
                </c:pt>
                <c:pt idx="74">
                  <c:v>0.74636564699999997</c:v>
                </c:pt>
                <c:pt idx="75">
                  <c:v>0.68717314900000004</c:v>
                </c:pt>
                <c:pt idx="76">
                  <c:v>0.74774037800000004</c:v>
                </c:pt>
                <c:pt idx="77">
                  <c:v>0.71242423399999999</c:v>
                </c:pt>
                <c:pt idx="78">
                  <c:v>0.78644460900000002</c:v>
                </c:pt>
                <c:pt idx="79">
                  <c:v>0.65353249000000002</c:v>
                </c:pt>
                <c:pt idx="80">
                  <c:v>0.79253579600000001</c:v>
                </c:pt>
                <c:pt idx="81">
                  <c:v>0.65326458099999996</c:v>
                </c:pt>
                <c:pt idx="82">
                  <c:v>0.66027590599999997</c:v>
                </c:pt>
                <c:pt idx="83">
                  <c:v>0.64379098999999995</c:v>
                </c:pt>
                <c:pt idx="84">
                  <c:v>0.75746431700000005</c:v>
                </c:pt>
                <c:pt idx="85">
                  <c:v>0.66413992499999996</c:v>
                </c:pt>
                <c:pt idx="86">
                  <c:v>0.65046249599999995</c:v>
                </c:pt>
                <c:pt idx="87">
                  <c:v>0.63911517600000001</c:v>
                </c:pt>
                <c:pt idx="88">
                  <c:v>0.64054722799999997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87-40E5-BFC6-23BAFD14727A}"/>
            </c:ext>
          </c:extLst>
        </c:ser>
        <c:ser>
          <c:idx val="0"/>
          <c:order val="1"/>
          <c:tx>
            <c:v>1101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'939'!$D$2:$D$90</c:f>
              <c:numCache>
                <c:formatCode>General</c:formatCode>
                <c:ptCount val="89"/>
                <c:pt idx="0">
                  <c:v>0.55899627313350297</c:v>
                </c:pt>
                <c:pt idx="1">
                  <c:v>0.51050623857283095</c:v>
                </c:pt>
                <c:pt idx="2">
                  <c:v>0.57620741688767496</c:v>
                </c:pt>
                <c:pt idx="3">
                  <c:v>0.58893911113777297</c:v>
                </c:pt>
                <c:pt idx="4">
                  <c:v>0.51158869779847504</c:v>
                </c:pt>
                <c:pt idx="5">
                  <c:v>0.56250076899400903</c:v>
                </c:pt>
                <c:pt idx="6">
                  <c:v>0.56376868053513196</c:v>
                </c:pt>
                <c:pt idx="7">
                  <c:v>0.57061194495342704</c:v>
                </c:pt>
                <c:pt idx="8">
                  <c:v>0.59235507125479303</c:v>
                </c:pt>
                <c:pt idx="9">
                  <c:v>0.62475052152640798</c:v>
                </c:pt>
                <c:pt idx="10">
                  <c:v>0.712268974032364</c:v>
                </c:pt>
                <c:pt idx="11">
                  <c:v>0.56508734745227696</c:v>
                </c:pt>
                <c:pt idx="12">
                  <c:v>0.59990183502980299</c:v>
                </c:pt>
                <c:pt idx="13">
                  <c:v>0.66733420073713101</c:v>
                </c:pt>
                <c:pt idx="14">
                  <c:v>0.61645607921495804</c:v>
                </c:pt>
                <c:pt idx="15">
                  <c:v>0.60961237213096997</c:v>
                </c:pt>
                <c:pt idx="16">
                  <c:v>0.56441077401649198</c:v>
                </c:pt>
                <c:pt idx="17">
                  <c:v>0.58100658501911395</c:v>
                </c:pt>
                <c:pt idx="18">
                  <c:v>0.57403689792990698</c:v>
                </c:pt>
                <c:pt idx="27">
                  <c:v>0.522692366716907</c:v>
                </c:pt>
                <c:pt idx="28">
                  <c:v>0.52983053456526696</c:v>
                </c:pt>
                <c:pt idx="29">
                  <c:v>0.55590684819522795</c:v>
                </c:pt>
                <c:pt idx="30">
                  <c:v>0.52503882663005896</c:v>
                </c:pt>
                <c:pt idx="31">
                  <c:v>0.583280110417427</c:v>
                </c:pt>
                <c:pt idx="32">
                  <c:v>0.51391425773981603</c:v>
                </c:pt>
                <c:pt idx="33">
                  <c:v>0.57130330522258899</c:v>
                </c:pt>
                <c:pt idx="34">
                  <c:v>0.56153629323679399</c:v>
                </c:pt>
                <c:pt idx="35">
                  <c:v>0.52844620921917396</c:v>
                </c:pt>
                <c:pt idx="36">
                  <c:v>0.53628416856619399</c:v>
                </c:pt>
                <c:pt idx="37">
                  <c:v>0.57476786741535602</c:v>
                </c:pt>
                <c:pt idx="38">
                  <c:v>0.54564889246907</c:v>
                </c:pt>
                <c:pt idx="39">
                  <c:v>0.55410737161280299</c:v>
                </c:pt>
                <c:pt idx="40">
                  <c:v>0.56855112751399695</c:v>
                </c:pt>
                <c:pt idx="41">
                  <c:v>0.58065760798389099</c:v>
                </c:pt>
                <c:pt idx="42">
                  <c:v>0.57919728617566002</c:v>
                </c:pt>
                <c:pt idx="43">
                  <c:v>0.57206240458860302</c:v>
                </c:pt>
                <c:pt idx="44">
                  <c:v>0.51085286349512404</c:v>
                </c:pt>
                <c:pt idx="45">
                  <c:v>0.531321531788151</c:v>
                </c:pt>
                <c:pt idx="46">
                  <c:v>0.54339080378105298</c:v>
                </c:pt>
                <c:pt idx="47">
                  <c:v>0.57226100657174594</c:v>
                </c:pt>
                <c:pt idx="48">
                  <c:v>0.52729231905630902</c:v>
                </c:pt>
                <c:pt idx="49">
                  <c:v>0.48818517308856302</c:v>
                </c:pt>
                <c:pt idx="50">
                  <c:v>0.553786412555064</c:v>
                </c:pt>
                <c:pt idx="51">
                  <c:v>0.51435318324416701</c:v>
                </c:pt>
                <c:pt idx="52">
                  <c:v>0.51970730153837297</c:v>
                </c:pt>
                <c:pt idx="53">
                  <c:v>0.532660494755541</c:v>
                </c:pt>
                <c:pt idx="54">
                  <c:v>0.54451029692292596</c:v>
                </c:pt>
                <c:pt idx="55">
                  <c:v>0.53392475498505798</c:v>
                </c:pt>
                <c:pt idx="56">
                  <c:v>0.53989934754620394</c:v>
                </c:pt>
                <c:pt idx="57">
                  <c:v>0.56892531515251299</c:v>
                </c:pt>
                <c:pt idx="58">
                  <c:v>0.55087411964097699</c:v>
                </c:pt>
                <c:pt idx="59">
                  <c:v>0.52983053456526696</c:v>
                </c:pt>
                <c:pt idx="60">
                  <c:v>0.55590684819522795</c:v>
                </c:pt>
                <c:pt idx="61">
                  <c:v>0.52503882663005896</c:v>
                </c:pt>
                <c:pt idx="62">
                  <c:v>0.583280110417427</c:v>
                </c:pt>
                <c:pt idx="63">
                  <c:v>0.51391425773981603</c:v>
                </c:pt>
                <c:pt idx="64">
                  <c:v>0.57130330522258899</c:v>
                </c:pt>
                <c:pt idx="65">
                  <c:v>0.56153629323679399</c:v>
                </c:pt>
                <c:pt idx="66">
                  <c:v>0.52844620921917396</c:v>
                </c:pt>
                <c:pt idx="67">
                  <c:v>0.53628416856619399</c:v>
                </c:pt>
                <c:pt idx="68">
                  <c:v>0.57476786741535602</c:v>
                </c:pt>
                <c:pt idx="69">
                  <c:v>0.54564889246907</c:v>
                </c:pt>
                <c:pt idx="70">
                  <c:v>0.55410737161280299</c:v>
                </c:pt>
                <c:pt idx="71">
                  <c:v>0.56855112751399695</c:v>
                </c:pt>
                <c:pt idx="72">
                  <c:v>0.58065760798389099</c:v>
                </c:pt>
                <c:pt idx="73">
                  <c:v>0.57919728617566002</c:v>
                </c:pt>
                <c:pt idx="74">
                  <c:v>0.57206240458860302</c:v>
                </c:pt>
                <c:pt idx="75">
                  <c:v>0.51085286349512404</c:v>
                </c:pt>
                <c:pt idx="76">
                  <c:v>0.531321531788151</c:v>
                </c:pt>
                <c:pt idx="77">
                  <c:v>0.54339080378105298</c:v>
                </c:pt>
                <c:pt idx="78">
                  <c:v>0.57226100657174594</c:v>
                </c:pt>
                <c:pt idx="79">
                  <c:v>0.52729231905630902</c:v>
                </c:pt>
                <c:pt idx="80">
                  <c:v>0.48818517308856302</c:v>
                </c:pt>
                <c:pt idx="81">
                  <c:v>0.553786412555064</c:v>
                </c:pt>
                <c:pt idx="82">
                  <c:v>0.51435318324416701</c:v>
                </c:pt>
                <c:pt idx="83">
                  <c:v>0.51970730153837297</c:v>
                </c:pt>
                <c:pt idx="84">
                  <c:v>0.532660494755541</c:v>
                </c:pt>
                <c:pt idx="85">
                  <c:v>0.54451029692292596</c:v>
                </c:pt>
                <c:pt idx="86">
                  <c:v>0.53392475498505798</c:v>
                </c:pt>
                <c:pt idx="87">
                  <c:v>0.53989934754620394</c:v>
                </c:pt>
                <c:pt idx="88">
                  <c:v>0.56892531515251299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87-40E5-BFC6-23BAFD147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389248"/>
        <c:axId val="1595651952"/>
      </c:lineChart>
      <c:dateAx>
        <c:axId val="150238924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51952"/>
        <c:crosses val="autoZero"/>
        <c:auto val="1"/>
        <c:lblOffset val="100"/>
        <c:baseTimeUnit val="days"/>
      </c:dateAx>
      <c:valAx>
        <c:axId val="1595651952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38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5:26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4595 24575,'4'0'0,"0"1"0,-1 0 0,1 0 0,0 0 0,0 0 0,-1 1 0,1-1 0,-1 1 0,1 0 0,-1 0 0,0 0 0,0 1 0,0-1 0,4 4 0,39 45 0,-36-39 0,10 15 0,-1 2 0,-1 0 0,16 35 0,-13-22 0,16 31 0,18 35 0,-28-51 0,1 2 0,-17-38 0,17 38 0,-23-44 0,2 0 0,0 0 0,0-1 0,1 0 0,18 22 0,-20-29 0,-1 1 0,0 0 0,-1 0 0,0 0 0,0 0 0,4 13 0,8 17 0,-3-7 0,-10-22 0,1-1 0,0 1 0,0-1 0,9 12 0,-13-20 0,0 0 0,0 0 0,0 1 0,0-1 0,0 0 0,1 0 0,-1 0 0,0 1 0,0-1 0,0 0 0,0 0 0,0 0 0,1 0 0,-1 1 0,0-1 0,0 0 0,0 0 0,0 0 0,1 0 0,-1 0 0,0 0 0,0 0 0,1 1 0,-1-1 0,0 0 0,0 0 0,0 0 0,1 0 0,-1 0 0,0 0 0,0 0 0,1 0 0,-1 0 0,0 0 0,0 0 0,0 0 0,1-1 0,-1 1 0,0 0 0,0 0 0,1 0 0,-1 0 0,0 0 0,0 0 0,0 0 0,1-1 0,3-13 0,-2-19 0,-12-40 0,6 49 0,-3-43 0,7 28 0,-2-9 0,3 0 0,13-92 0,6 19 0,-9 53 0,23-84 0,-25 114-521,-1-1-1,3-64 0,-4 30-3566,52-453-744,-37 229 14029,-22 279-8968,2-1-1,5-23 0,3-32 375,-9 26-603,-1 19 0,0 0 0,3 1 0,0-1 0,8-30 0,-5 30 0,-1-1 0,-1 0 0,-2 0 0,-2-40 0,4-40 0,14 21 0,-19 106-40,1 1-1,1-1 0,0 1 0,6 21 1,2 38-940,-7 390-2578,-7-420 2996,-19 88-1,-2 4 433,-2 42-1341,-1 4 1102,-13 72-161,4-26 75,-89 917-2960,114-1020 2835,-40 693 977,43-597 1979,1 9-204,8-150-1079,3 85 2576,-1-164-3592,0-1 0,0 1 0,0 0 0,0-1 0,1 1 0,0-1 0,0 1 0,-1-1 0,2 0-1,-1 0 1,0 0 0,1 0 0,-1 0 0,1 0 0,0-1 0,0 0 0,0 1 0,0-1 0,1 0 0,-1 0 0,0-1 0,6 3 0,-4-2 7,0 0-1,0 0 1,0-1 0,0 1 0,1-1-1,-1-1 1,0 1 0,1-1-1,-1 1 1,0-1 0,1-1-1,-1 1 1,0-1 0,1 0 0,6-3-1,-9 3-83,0-1 0,-1 0 0,0 0 0,1-1 0,-1 1 0,0 0 0,0-1 0,0 0 0,0 1 0,-1-1 0,1 0 0,-1 0 0,1 0 0,-1 0 0,0 0 0,0 0 0,-1 0 0,2-3 0,6-61 0,-7 44-55,3-56-2304,25-147 1,4 82 1930,29-146 450,44-181-4824,-20 108 4850,-20 70-48,29-165 0,-83 388 27,51-383-1787,-18 81 1076,6-76 34,38-141 315,-81 548 332,56-239 1319,-7 39-255,9-131-1061,-10 93 1967,-51 244-1084,1-37-1,-5 45 48,1 0 1,2 0-1,7-29 1,4-4 822,8-66 0,-17 104-1753,-5 22 0,-1 0 0,0 1 0,0-1 0,1 0 0,-1 0 0,0 0 0,0 0 0,1 0 0,-1 0 0,0 0 0,0 1 0,1-1 0,-1 0 0,0 0 0,0 0 0,1 1 0,-1-1 0,0 0 0,0 0 0,0 0 0,0 1 0,1-1 0,-1 0 0,0 0 0,0 1 0,0-1 0,0 0 0,0 1 0,0-1 0,0 0 0,0 0 0,0 1 0,0-1 0,0 0 0,0 1 0,9 45 0,-7-37 0,9 86-1684,-4 1-1,-8 138 0,-1-96 774,2-112 905,-27 957-2793,-134 439 1603,130-1168 1110,-15 73 134,-29 87 3401,56-189-2130,12-124 833,6 102 0,2-93-1220,-2-503-3568,3-409-4833,41 228 5679,38 3-1381,-11 93 1854,78-486 1317,-144 944 0,147-829 426,-122 658-357,53-401 663,-79 569-511,31-340 2907,-25 121 2721,-8 208-5441,11-59 1,-7 59 1758,-6 78 1022,0 17-3763,-26 270-7687,15 2 4464,12 335 2219,3-283-324,33 601 1416,40-8 486,-51-623 0,63 574 0,-31-367 0,1-49 0,4 54 0,154 1896 0,-144-1545 0,-29-354 0,54 296 588,-21-463 1224,-7-136 2818,-55-208-4014,-3-13 552,2 0 0,24 54 0,-25-70-1028,-3-2 574,2-1 1,1-1 0,19 28-1,-27-43-582,1 0-1,-1 0 1,1-1-1,0 1 1,0-1-1,0 0 1,1 0-1,-1-1 1,1 0-1,0 0 1,0 0-1,0 0 0,0-1 1,1 0-1,-1-1 1,13 3-1,-16-4-130,-1 0 0,0 0 0,0 0 0,1 0 0,-1-1 1,0 1-1,0-1 0,0 1 0,0-1 0,0 0 0,0 0 0,0 0 0,0 0 0,0 0 0,0 0 0,0-1 0,0 1 0,-1 0 0,1-1 0,0 0 0,-1 1 0,0-1 0,1 0 0,-1 0 0,0 0 0,0 1 0,0-1 1,0-1-1,0 1 0,0 0 0,-1 0 0,1 0 0,-1 0 0,1-3 0,1-10-24,0 0 1,-1 0-1,0 0 1,-2-15-1,0 16-51,-5-87-1657,-27-133 0,-3-47-2627,-5-151 3864,31 339 527,-39-261-1142,2 13-192,3-363 491,42 663 761,-2-228-540,37-344-1,57-169-887,-7 58-351,-45 406 1857,22-258 43,-35-723 2438,-26 946-2176,-19 94 1591,1 13-635,-1 30 1515,11 144-335,-1-89 1,11 144-1896,0 12-374,-1 0 0,0 0 0,0-1 0,0 1 0,-1 0 0,1 0 0,-4-10 0,4 15-199,0 0 0,0 1 0,0-1-1,0 0 1,0 0 0,0 0 0,0 0 0,0 1-1,0-1 1,0 0 0,0 0 0,0 0 0,0 0-1,0 1 1,0-1 0,0 0 0,0 0 0,0 0-1,0 0 1,0 0 0,0 1 0,0-1 0,-1 0-1,1 0 1,0 0 0,0 0 0,0 0 0,0 0-1,0 1 1,0-1 0,-1 0 0,1 0-1,0 0 1,0 0 0,0 0 0,0 0 0,-1 0-1,1 0 1,0 0 0,0 0 0,0 0 0,0 0-1,-1 0 1,1 0 0,0 0 0,0 0 0,0 0-1,0 0 1,-1 0 0,1 0 0,0 0 0,0 0-1,0 0 1,0 0 0,-1 0 0,1-1 0,0 1-1,0 0 1,0 0 0,0 0 0,0 0-1,0 0 1,-1 0 0,1-1 0,0 1 0,-4 17-25,3-15 22,-86 580-5583,77-496 5584,-55 404 0,-6-138 0,-16 103 0,-2-68-3364,40-201 2235,-16 76 694,-18 22 2626,80-275-2203,-48 116 4740,51-124-4678,0-1-1,0 0 0,0 1 0,0-1 0,0 0 0,0 1 1,0-1-1,0 0 0,0 1 0,0-1 0,0 0 0,0 1 1,0-1-1,-1 0 0,1 1 0,0-1 0,0 0 0,0 0 0,-1 1 1,1-1-1,0 0 0,0 0 0,-1 1 0,1-1 0,0 0 1,-1 0-1,1 0 0,0 0 0,-1 1 0,1-1 0,0 0 0,0 0 1,-1 0-1,1 0 0,-1 0 0,1 0 0,0 0 0,-1 0 1,1 0-1,0 0 0,-1 0 0,1 0 0,0 0 0,-1 0 1,1 0-1,-1 0 0,-4-20 1041,2-31-1104,3 51 1,-20-468-6140,11 330 5286,-29-425 867,11-501-3329,84 434 2296,-25 366 869,8 3 52,-4 24 14,-23 69 1101,9-60 1228,-17 184 123,-5 34-1705,0 0-1,1 0 1,1 1-1,0-1 1,0 0-1,1 1 1,0-1-1,7-13 1,-10 23-644,0 0-1,0 0 1,0 0-1,0-1 1,0 1-1,1 0 1,-1 0-1,0 0 1,0-1-1,0 1 1,1 0-1,-1 0 1,0 0-1,0 0 1,0 0 0,1-1-1,-1 1 1,0 0-1,0 0 1,1 0-1,-1 0 1,0 0-1,0 0 1,1 0-1,-1 0 1,0 0-1,1 0 1,-1 0 0,0 0-1,0 0 1,1 0-1,-1 0 1,0 0-1,0 1 1,0-1-1,1 0 1,-1 0-1,10 11 172,6 17 36,-16-26-210,16 37-1484,-2 0 0,14 73 0,-10-38-232,101 480-7051,-82-358 7942,114 685 218,-121-687 575,53 418 1131,-44-297-695,-24-192 1445,15 95 2647,-24-190-2742,16 45 0,-4-15-205,-16-49-1363,0 1 0,1-1 1,0 0-1,1 0 1,0-1-1,0 1 0,1-1 1,0 0-1,1 0 1,6 8-1,-12-16-172,1 0 1,-1 0-1,0 1 1,1-1-1,-1 0 0,0 0 1,1 1-1,-1-1 0,1 0 1,-1 0-1,0 0 1,1 0-1,-1 0 0,1 0 1,-1 0-1,1 0 1,-1 0-1,0 0 0,1 0 1,-1 0-1,1 0 1,-1 0-1,1 0 0,-1 0 1,0 0-1,1 0 1,-1 0-1,1-1 0,-1 1 1,0 0-1,1 0 1,-1-1-1,0 1 0,1 0 1,-1 0-1,0-1 1,1 1-1,-1 0 0,0-1 1,0 1-1,1-1 1,8-19 398,-9 18-410,16-53-2560,13-102-1,-14 67 458,20-90-931,50-242 2866,-49 248-1913,152-836 1174,-167 839 1553,1-8 1317,29-87 8074,-37 323-9041,49 995-13573,-54-718 12645,3 361-1670,-11-447 1739,-3 237 501,-7-329 1107,-1 44 801,9-179-1705,-1 0 1,-6 26-1,1-7 3108,10-115-1761,1-14-3844,70-325-617,25 3-1965,2-7 1887,56-263 2197,-61 267 78,-72 246 3934,-6 30-432,-18 137-3381,0 0 0,0 0 1,0 0-1,0-1 0,1 1 0,-1 0 0,0 0 0,0 0 0,1 0 0,-1 0 0,1 0 0,-1-1 0,1 1 0,0 0 0,-1 0 0,1 1 0,1-2 0,4 16 1203,0 36 341,13 288-6248,1 58 18,-11-262 4880,1 78 4725,-11-185-3695,2 33 1241,3-53-2422,3-13 1,4-16 7,64-196-4590,-31 76 1467,253-553-2100,-113 288 3964,-65 115 199,45-153 4091,-159 428-1686,-1 1 1,2-22-1,-4 26-744,0 0 0,0 0-1,1 0 1,1 0 0,6-16-1,-10 28-685,0-1 0,0 1 0,0 0 0,0-1 0,0 1 0,0 0 0,0 0 0,1-1 1,-1 1-1,0 0 0,0 0 0,0-1 0,0 1 0,0 0 0,0 0 0,1-1 0,-1 1 0,0 0 0,0 0 0,0 0 0,1-1 0,-1 1 0,0 0 0,0 0 0,1 0 0,-1 0 0,0-1 0,0 1 0,1 0 0,-1 0 0,0 0 0,0 0 1,1 0-1,-1 0 0,0 0 0,0 0 0,1 0 0,-1 0 0,0 0 0,1 0 0,-1 0 0,0 0 0,0 0 0,1 0 0,-1 0 0,0 0 0,1 1 0,5 16 1007,-2 22 253,-4 324-1276,-1-157 0,16-27-2885,-4-84 1208,21 379-2019,-2 24 719,-3-78 679,-11-4 1960,-12-139 3817,-5-241-2072,1 28-491,1-43 4341,47-305-4360,-2 20-2060,58-249-137,-84 427 1000,-14 54 260,4-64 0,-2 0 938,15-62 2962,-22 142-3860,0-1 0,-1-23 0,-1 27 0,0 1 0,1-1 0,1 1 0,0-1 0,4-14 0,-5 27 0,0 0 0,0-1 0,0 1 0,0 0 0,0 0 0,0 0 0,0-1 0,0 1 0,0 0 0,0 0 0,0 0 0,0 0 0,0-1 0,0 1 0,0 0 0,0 0 0,0 0 0,0-1 0,0 1 0,0 0 0,0 0 0,0 0 0,0 0 0,0-1 0,0 1 0,0 0 0,0 0 0,1 0 0,-1 0 0,0 0 0,0-1 0,0 1 0,0 0 0,0 0 0,1 0 0,-1 0 0,0 0 0,0 0 0,0 0 0,0 0 0,1 0 0,-1-1 0,0 1 0,0 0 0,0 0 0,0 0 0,1 0 0,-1 0 0,0 0 0,0 0 0,0 0 0,1 0 0,-1 0 0,0 1 0,0-1 0,0 0 0,0 0 0,1 0 0,-1 0 0,0 0 0,5 16 0,0 22 0,-5 13 0,0-27 0,0 0 0,2 1 0,7 39 0,12 62 0,-16-90 0,1 49 0,1 18 0,3-41 0,6 43 0,5 141 0,-21-197 0,3-47 0,1-10 0,3-12 0,5-51 0,1-3 0,6-116 0,-17 170 0,1 0 0,0 0 0,2 0 0,0 0 0,14-31 0,-5 12 0,-13 36 0,0 0 0,0 1 0,1-1 0,-1 1 0,1-1 0,0 1 0,0 0 0,0 0 0,0 0 0,0 0 0,0 0 0,0 0 0,1 0 0,-1 1 0,1-1 0,-1 1 0,1 0 0,0 0 0,-1 0 0,1 0 0,0 0 0,0 0 0,0 1 0,-1-1 0,6 1 0,-5 0 0,1 0 0,0 0 0,-1 0 0,1 0 0,0 1 0,-1-1 0,1 1 0,-1 0 0,1 0 0,-1 1 0,1-1 0,-1 1 0,0-1 0,0 1 0,0 0 0,0 0 0,0 1 0,0-1 0,0 0 0,2 4 0,15 23 0,20 25 0,-36-49 0,0-1 0,0 0 0,0 0 0,0 0 0,1-1 0,0 0 0,0 0 0,9 5 0,-13-8 0,1 0 0,-1 1 0,1-1 0,-1 0 0,1 0 0,-1 0 0,1-1 0,-1 1 0,1 0 0,-1 0 0,0-1 0,1 1 0,-1-1 0,1 0 0,-1 1 0,0-1 0,0 0 0,1 1 0,-1-1 0,0 0 0,0 0 0,0 0 0,0 0 0,0-1 0,0 1 0,0 0 0,0 0 0,0 0 0,1-3 0,21-44 0,-21 43 0,12-30 0,2 0 0,1 1 0,27-40 0,1 6 0,-24 36 0,1 0 0,37-40 0,112-92 0,-170 163 0,1 0 0,-1-1 0,0 1 0,0 0 0,1 0 0,-1 0 0,0 0 0,1 0 0,-1 0 0,1 1 0,0-1 0,-1 0 0,1 1 0,0-1 0,-1 1 0,1 0 0,3-1 0,-4 2 0,0-1 0,0 0 0,0 1 0,0-1 0,0 1 0,0-1 0,0 1 0,0-1 0,0 1 0,0 0 0,0 0 0,0-1 0,-1 1 0,1 0 0,0 0 0,0 0 0,-1 0 0,1 0 0,-1 0 0,1 2 0,3 7 0,0 0 0,-2 1 0,1-1 0,1 20 0,0-4 0,3-4 26,-3-30 12,-4-44-173,-1 38-65,3-361-5901,-5-313 2117,-15 346 4017,-2-67-544,10 214 2199,0-26 505,10 116 4715,-9 485-10610,-1 10-199,0-52 2482,0-10-432,-10 206-1143,4-196 2794,-33 175-1037,16-231 651,30-247 568,-91 737-412,-25-213 598,68-335-126,2-9 112,-92 462 749,114-462-169,9-61 1010,4 18-256,14-58 6457,29-171-4740,-3-57-3726,-9 29 188,26-121-1984,3-11-167,64-272-114,115-325-2377,-66 234 3931,-105 370 826,72-230 18,4-13-8,-118 406 203,17-61 81,22-164 0,-25 104 471,76-260 0,-81 347 246,-2 13-344,7-22 1327,-5-1 1,18-160-1,-36 225-188,2 0 0,0 0-1,17-46 1,-21 131-898,0-41-645,17 134-1561,1 9-285,-6 258-3133,-4 463-428,-11-537 4919,2-238 384,-11 502 26,-1-455 432,-2 49 2957,12-69 3170,0-258-6148,27-237-1,-8 259-377,22-187 0,-21 113-548,2-69-357,-9-26 905,-5 196 517,-5 41 90,2 0-1,2 0 1,1 0 0,12-38 0,-18 72-588,0 0 1,0-1-1,0 1 1,0-1 0,0 1-1,0 0 1,0-1-1,0 1 1,0-1-1,0 1 1,1 0 0,-1-1-1,0 1 1,0 0-1,0-1 1,1 1 0,-1 0-1,0-1 1,0 1-1,1 0 1,-1-1-1,0 1 1,1 0 0,-1 0-1,0-1 1,1 1-1,-1 0 1,1 0-1,-1 0 1,0 0 0,1 0-1,-1-1 1,1 1-1,-1 0 1,0 0 0,1 0-1,-1 0 1,1 0-1,-1 0 1,0 0-1,1 0 1,-1 0 0,1 1-1,-1-1 1,0 0-1,1 0 1,15 21 148,7 34-242,-5 22 74,-12-49 0,18 53 0,-24-81 0,1 1 0,-1-1 0,0 0 0,0 0 0,0 0 0,0 0 0,1 0 0,-1 0 0,0 0 0,0 0 0,0 0 0,0 0 0,1 0 0,-1 0 0,0 0 0,0 0 0,0 0 0,1 0 0,-1 0 0,0 0 0,0 0 0,0 0 0,0 0 0,1 0 0,-1 0 0,0 0 0,0 0 0,0 0 0,0-1 0,1 1 0,-1 0 0,0 0 0,0 0 0,0 0 0,0 0 0,0 0 0,1-1 0,-1 1 0,0 0 0,0 0 0,0 0 0,0 0 0,0-1 0,0 1 0,0 0 0,0 0 0,0 0 0,0-1 0,0 1 0,0 0 0,0 0 0,0 0 0,0-1 0,0 1 0,0 0 0,0 0 0,0 0 0,5-13 0,41-237-3818,-28 131 2586,16-81 1232,14-362 0,-29 263-530,0-13-38,-19 298 1326,1 0-1,0 0 0,2 0 1,-1 0-1,2 0 0,7-20 1,-11 33-736,0 1 0,0-1 0,0 1 0,1-1 0,-1 1 0,0-1 0,0 1 0,1 0 0,-1-1 0,0 1 0,0-1 0,1 1 0,-1 0 0,0-1 0,1 1 0,-1 0 0,1-1 0,-1 1 0,0 0 0,1-1 0,-1 1 0,1 0 0,-1 0 0,1 0 0,-1 0 0,1-1 0,-1 1 0,1 0 0,-1 0 0,1 0 0,-1 0 0,1 0 0,-1 0 0,1 0 0,14 15 134,7 29-285,-21-41 178,9 26-290,-2 1-1,0 0 1,3 33-1,-5-24 134,13 41-1,23 81-594,26 205 1,-40-200 265,64 389 437,-74-433-391,-5 0-1,-5 164 0,-8-66 1550,0-212 183,27-684-4741,-5 537 2613,5-38 1381,-27 148-749,-1 23 467,1 0 1,0 0-1,0 0 0,0 0 1,0 1-1,1-1 1,0 0-1,1 0 0,-1 0 1,1 1-1,0-1 0,3-5 1,-4 10-283,-1 1 0,0 0 0,0 0 0,0-1 0,0 1 0,1 0 0,-1 0 0,0 0 0,0-1 0,0 1 0,1 0 0,-1 0 0,0 0 0,0-1 0,1 1 0,-1 0 0,0 0 0,1 0 0,-1 0 0,0 0 0,0 0 0,1 0 0,-1 0 0,0 0 0,1 0 1,-1 0-1,0 0 0,1 0 0,-1 0 0,0 0 0,0 0 0,1 0 0,-1 0 0,0 0 0,1 0 0,-1 1 0,8 11 287,-1 20-425,-7-29 176,26 99-68,-17-74 0,-1 2 0,6 53 0,-10-58 0,0 0 0,2 0 0,10 28 0,-9-31 0,0 0 0,-2 1 0,0-1 0,1 31 0,-5-37 0,0 0 0,1 0 0,1 0 0,1 0 0,0 0 0,1-1 0,0 0 0,14 26 0,-15-36 0,0 0 0,0 0 0,0-1 0,1 1 0,-1-1 0,1 0 0,0-1 0,0 1 0,1-1 0,-1 0 0,1 0 0,7 2 0,11 4 0,37 9 0,-52-16 0,0 0 0,1-1 0,-1 0 0,0-1 0,0 1 0,0-2 0,0 1 0,10-3 0,4-2 0,38-15 0,-37 12 0,43-10 0,-43 13 0,34-4 0,0-3 0,-1-3 0,74-28 0,-117 38 0,1 0 0,1 1 0,-1 1 0,26-2 0,7-1 0,-7-2 0,-10 1 0,1 2 0,56-2 0,3 6 0,88 3 0,-122 7 0,-40-5 0,1-1 0,24 1 0,189-5-1365,-214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5:31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1 762 24575,'12'0'0,"0"1"0,1 0 0,-1 0 0,0 1 0,0 1 0,0 0 0,-1 0 0,12 6 0,10 3 0,0-2 0,0-1 0,1-1 0,1-2 0,-1-1 0,1-2 0,52-2 0,-54-1 0,-6 1 0,-1-2 0,1-1 0,42-8 0,-45 6 0,42-3 0,9-1 0,83-15 0,-128 20 0,0 1 0,47 4 0,32-3 0,-107 1 0,-1 0 0,1 0 0,0-1 0,-1 1 0,1 0 0,0-1 0,-1 1 0,1-1 0,0 0 0,-1 1 0,1-1 0,-1 0 0,1 0 0,-1 0 0,1 0 0,-1 0 0,0-1 0,0 1 0,0 0 0,1-1 0,-1 1 0,0 0 0,-1-1 0,1 1 0,0-1 0,0 0 0,-1 1 0,1-1 0,-1 0 0,1 1 0,-1-1 0,0 0 0,1 1 0,-1-1 0,0-2 0,-1-7 0,0 0 0,0-1 0,-1 1 0,-5-18 0,-2-10 0,8-49 0,2 158 0,13 82 0,-9-114 0,1-1 0,2 1 0,16 45 0,-19-66 0,-1 0 0,0 0 0,2 33 0,-4-37 0,2 6 0,-4-19 0,0 0 0,1 0 0,-1 0 0,0 0 0,0 0 0,0 1 0,0-1 0,0 0 0,0 0 0,0 0 0,0 0 0,1 0 0,-1 0 0,0 0 0,0 0 0,0 0 0,0 0 0,0 0 0,0 0 0,1 0 0,-1 0 0,0 0 0,0 0 0,0 0 0,0 0 0,0 0 0,0 0 0,1 0 0,-1 0 0,0 0 0,0 0 0,0 0 0,0 0 0,0 0 0,0 0 0,1 0 0,-1 0 0,0 0 0,0 0 0,0 0 0,0 0 0,0-1 0,0 1 0,0 0 0,0 0 0,1 0 0,-1 0 0,0 0 0,0 0 0,0 0 0,0-1 0,0 1 0,0 0 0,1-3 0,1 0 0,-1 0 0,0 0 0,0 0 0,-1 0 0,1-1 0,-1 1 0,1-3 0,4-39 0,2 0 0,25-83 0,-7 31 0,-20 74 0,-1 7 0,0 0 0,0 0 0,10-22 0,-3 6 0,-9 25 0,0 1 0,0-1 0,1 0 0,0 1 0,0-1 0,6-8 0,-8 14 0,0 0 0,0-1 0,0 1 0,1 0 0,-1 0 0,0 0 0,1 0 0,-1 1 0,1-1 0,-1 0 0,1 1 0,-1-1 0,1 1 0,0-1 0,-1 1 0,1 0 0,0-1 0,-1 1 0,1 0 0,0 0 0,-1 0 0,1 1 0,0-1 0,-1 0 0,1 1 0,-1-1 0,1 1 0,0-1 0,-1 1 0,1-1 0,-1 1 0,3 2 0,4 2 0,-1 0 0,1 1 0,-1 0 0,0 0 0,-1 1 0,1-1 0,-1 2 0,-1-1 0,1 0 0,-1 1 0,-1 0 0,0 0 0,6 14 0,6 10 0,-4 6 0,-11-34 0,-1 1 0,2-1 0,-1 1 0,0-1 0,1 1 0,0-1 0,4 7 0,-5-13 0,1-1 0,-1 0 0,0 1 0,-1-1 0,1 0 0,-1 0 0,1 0 0,-1 1 0,0-1 0,0-3 0,3-38 0,14-72 0,0 0 0,-13 90 0,0 1 0,13-39 0,-12 45 0,-2 9 0,-1 1 0,0 1 0,0 0 0,1 0 0,4-9 0,-7 16 0,1 0 0,-1 0 0,0 0 0,1 0 0,-1 1 0,1-1 0,-1 0 0,1 0 0,-1 1 0,1-1 0,0 0 0,-1 1 0,1-1 0,0 1 0,0-1 0,-1 1 0,1-1 0,0 1 0,0-1 0,0 1 0,-1 0 0,1 0 0,0-1 0,0 1 0,0 0 0,0 0 0,0 0 0,0 0 0,0 0 0,-1 0 0,1 0 0,0 0 0,0 0 0,0 0 0,0 1 0,0-1 0,0 0 0,-1 0 0,1 1 0,0-1 0,0 1 0,0-1 0,-1 1 0,1-1 0,0 1 0,-1-1 0,1 1 0,0 1 0,4 2 0,0 1 0,-1 0 0,0 0 0,0 1 0,-1-1 0,1 1 0,-1 0 0,0 0 0,-1 0 0,4 9 0,0 9 0,6 38 0,2 9 0,-3-32 0,-2 1 0,7 54 0,-13-75 0,1 0 0,0-1 0,13 30 0,-11-32 0,-1-1 0,0 1 0,-1 1 0,0-1 0,0 20 0,-3-53 0,0 0 0,1 1 0,0-1 0,2 1 0,8-27 0,46-113 0,-51 136 0,-5 15 0,-1 1 0,1-1 0,0 1 0,0-1 0,0 1 0,0 0 0,6-7 0,-7 11 0,0-1 0,0 0 0,0 1 0,0-1 0,0 0 0,0 1 0,0-1 0,0 1 0,1 0 0,-1-1 0,0 1 0,0 0 0,1 0 0,-1 0 0,0 0 0,0 0 0,1 0 0,-1 0 0,0 0 0,0 0 0,1 1 0,-1-1 0,0 1 0,0-1 0,0 1 0,0-1 0,0 1 0,1-1 0,-1 1 0,0 0 0,0 0 0,0-1 0,-1 1 0,1 0 0,1 1 0,6 6 0,-1-1 0,0 1 0,-1 0 0,0 1 0,0-1 0,-1 1 0,0 1 0,0-1 0,-1 1 0,0-1 0,4 18 0,-4-14 0,1 1 0,0-1 0,1 0 0,1 0 0,10 15 0,-16-26 0,3 4 0,0 0 0,1-1 0,0 1 0,0-1 0,1 0 0,8 7 0,-12-11 0,1 0 0,-1 0 0,0-1 0,0 1 0,0 0 0,0-1 0,1 1 0,-1-1 0,0 0 0,1 0 0,-1 0 0,0 0 0,0 0 0,1 0 0,-1-1 0,0 1 0,0-1 0,1 1 0,-1-1 0,0 0 0,0 0 0,0 0 0,0 0 0,0 0 0,3-3 0,78-55 0,48-30 0,-67 46 0,-47 30 0,1 1 0,32-17 0,-40 25 0,-1 1 0,1 0 0,0 1 0,0 0 0,0 1 0,0 0 0,0 0 0,0 1 0,0 0 0,0 1 0,0 0 0,0 0 0,12 4 0,-18-2 0,-1-1 0,1 1 0,0-1 0,-1 1 0,0 0 0,1 0 0,-1 0 0,-1 1 0,1-1 0,0 1 0,3 6 0,22 47 0,-23-45 0,23 57-367,31 125 0,-55-178 360,6 14-42,1 0 0,20 36 1,-1 0 141,-28-60 9,1 0 0,0 0 1,0 0-1,1 0 0,-1 0 0,1-1 0,5 6 0,-8-11-104,-1 1 1,1 0-1,0-1 0,-1 1 1,1-1-1,0 1 1,0-1-1,-1 0 1,1 1-1,0-1 0,0 0 1,0 1-1,-1-1 1,1 0-1,0 0 1,0 0-1,0 0 0,0 0 1,0 0-1,0 0 1,-1 0-1,1 0 0,1-1 1,0 0 2,0 0 0,-1 0 0,1 0 0,0 0 0,-1 0 0,1-1 0,-1 1 0,0-1 0,0 1 0,1-1 0,-1 0 0,0 1 0,0-1 0,1-3 0,169-346-1,-163 336 0,20-41 0,52-78 0,-79 132 0,0 0 0,1 0 0,0 0 0,-1 0 0,1 0 0,0 1 0,0-1 0,0 1 0,0 0 0,0-1 0,0 1 0,0 0 0,0 0 0,1 0 0,-1 1 0,0-1 0,1 0 0,-1 1 0,1-1 0,-1 1 0,0 0 0,1 0 0,-1 0 0,1 0 0,-1 1 0,1-1 0,-1 0 0,0 1 0,1 0 0,3 1 0,-2 0 0,0 0 0,0 0 0,0 0 0,-1 1 0,1-1 0,-1 1 0,0 0 0,1 0 0,-1 0 0,-1 0 0,1 1 0,0-1 0,-1 1 0,0 0 0,0 0 0,3 5 0,11 29 0,-12-31 0,0 1 0,-1 0 0,0 0 0,0 1 0,-1-1 0,0 0 0,1 12 0,6 50 0,-5-48 0,2 39 0,-6-51 0,0-10 0,3-58 0,7 23 0,24-55 0,-32 85 0,0-2 0,1 0 0,0 1 0,1-1 0,-1 1 0,10-12 0,-12 17 0,0 0 0,0 0 0,0 0 0,0 0 0,1 0 0,-1 0 0,0 1 0,0-1 0,1 0 0,-1 1 0,0-1 0,1 1 0,-1 0 0,1-1 0,-1 1 0,0 0 0,1 0 0,-1 0 0,1 0 0,-1 0 0,0 0 0,1 0 0,-1 1 0,1-1 0,-1 0 0,0 1 0,1-1 0,-1 1 0,0-1 0,1 1 0,-1 0 0,0 0 0,0 0 0,0-1 0,0 1 0,2 2 0,4 3 0,-1 1 0,0 0 0,0 0 0,-1 0 0,0 0 0,0 1 0,-1 0 0,0 0 0,0 1 0,5 15 0,-5-12 0,1 0 0,0-1 0,0 0 0,2 0 0,7 11 0,-5-10 0,-7-8 0,1-1 0,0 1 0,0-1 0,0 0 0,0 1 0,0-2 0,6 5 0,-8-6 0,1 0 0,-1-1 0,1 1 0,0-1 0,-1 0 0,1 1 0,0-1 0,-1 0 0,1 0 0,0 0 0,-1 0 0,1 0 0,0 0 0,-1-1 0,1 1 0,-1-1 0,1 1 0,0-1 0,-1 1 0,1-1 0,-1 0 0,1 0 0,-1 0 0,0 1 0,2-3 0,13-9 0,28-26 0,-34 28 0,0 0 0,1 1 0,0 0 0,1 1 0,0 0 0,13-6 0,87-34 0,-82 27 0,-24 17 0,0 0 0,-1 0 0,2 0 0,8-4 0,15-8 0,-25 13 0,1-1 0,0 1 0,-1 1 0,1-1 0,11-2 0,-14 4 0,-1 1 0,0 0 0,0 0 0,0 0 0,1 0 0,-1 0 0,0 1 0,0-1 0,0 1 0,0-1 0,0 1 0,1 0 0,-1 0 0,0 0 0,-1 0 0,1 0 0,0 0 0,0 0 0,0 1 0,-1-1 0,3 3 0,4 5 0,-1 0 0,0 1 0,-1 0 0,0 0 0,-1 0 0,0 1 0,7 19 0,7 16 0,-6-16 0,14 51 0,2 5 0,97 223 0,-126-307 0,0-1 0,1 0 0,-1 0 0,0 0 0,1 1 0,0-1 0,-1 0 0,1 0 0,-1 0 0,1 0 0,0 0 0,0 0 0,0 0 0,0 0 0,0-1 0,0 1 0,0 0 0,0 0 0,0-1 0,2 2 0,-2-2 0,0-1 0,-1 1 0,1 0 0,0 0 0,0-1 0,0 1 0,-1 0 0,1-1 0,0 1 0,-1-1 0,1 1 0,0-1 0,-1 1 0,1-1 0,0 0 0,-1 1 0,1-1 0,-1 0 0,0 1 0,1-1 0,-1 0 0,1-1 0,4-9 0,0 0 0,-1 0 0,2-14 0,-5 21 0,18-70-248,-7 22-125,19-50 0,19-65 373,-30 91 0,11-79 166,-31 154-145,1-1 1,-1 1-1,0 0 1,0-1-1,1 1 1,-1-1-1,1 1 0,-1 0 1,1-1-1,0 1 1,0 0-1,-1-1 1,1 1-1,0 0 1,0 0-1,0 0 1,0 0-1,0 0 0,0 0 1,1 0-1,-1 0 1,0 0-1,0 1 1,1-1-1,-1 0 1,0 1-1,1-1 1,-1 1-1,1 0 0,-1-1 1,1 1-1,-1 0 1,1 0-1,-1 0 1,0 0-1,1 0 1,-1 0-1,1 0 1,-1 1-1,1-1 0,2 1 1,1 2-29,0-1-1,0 1 1,-1 0 0,1 0 0,-1 0-1,1 1 1,-1-1 0,0 1 0,6 8-1,25 39 8,-26-38 0,-1 0 0,1-1 0,1 0 0,0 0 0,19 15 0,-26-23 0,1-1 0,-1 1 0,0 0 0,-1-1 0,1 1 0,0 1 0,-1-1 0,0 0 0,0 1 0,2 6 0,13 24 0,-14-30 0,1-1 0,-1 0 0,1 0 0,1 0 0,-1 0 0,0-1 0,1 0 0,0 0 0,0 0 0,0 0 0,0-1 0,0 0 0,0 0 0,1 0 0,-1-1 0,1 1 0,-1-1 0,12 0 0,-6 1 0,1 0 0,-1 0 0,16 7 0,-21-6 0,0 1 0,0-1 0,-1 1 0,0 0 0,0 0 0,0 0 0,0 1 0,-1 0 0,1 0 0,-1 0 0,0 0 0,4 9 0,-2-5 0,0 0 0,1-1 0,9 11 0,-15-18 0,0 0 0,0-1 0,0 1 0,0 0 0,0-1 0,0 1 0,0 0 0,0-1 0,0 1 0,0-1 0,0 0 0,0 1 0,0-1 0,0 0 0,0 0 0,0 0 0,0 0 0,1 0 0,-1 0 0,0 0 0,0 0 0,2-1 0,0 1 0,-1-1 0,1-1 0,-1 1 0,0 0 0,0-1 0,1 1 0,-1-1 0,0 1 0,3-5 0,4-4 0,-1-1 0,0 0 0,8-15 0,-11 17 0,15-27 0,-2 0 0,19-56 0,-1 1 0,10-32 0,-32 80 0,2 0 0,24-44 0,25-32 0,-56 100 0,-7 15 0,0-1 0,0 1 0,0-1 0,1 1 0,0 0 0,5-6 0,-7 9 0,0 0 0,0 0 0,0 1 0,0-1 0,0 0 0,0 1 0,0-1 0,1 1 0,-1-1 0,0 1 0,0 0 0,1 0 0,-1-1 0,0 1 0,0 0 0,1 0 0,-1 0 0,0 0 0,1 0 0,-1 1 0,0-1 0,0 0 0,1 1 0,-1-1 0,0 1 0,0-1 0,0 1 0,0-1 0,0 1 0,1 0 0,0 0 0,8 8 0,0 0 0,-1 1 0,0 0 0,0 1 0,-1 0 0,-1 0 0,0 0 0,9 19 0,-4-8 0,44 93 0,-44-88 0,-8-17 0,0-1 0,0 0 0,1 0 0,0-1 0,8 11 0,-12-18 0,0 0 0,0 0 0,0 0 0,0 0 0,0 0 0,0-1 0,1 1 0,-1 0 0,0-1 0,0 1 0,1 0 0,-1-1 0,0 0 0,1 1 0,-1-1 0,0 0 0,3 1 0,-2-2 0,0 1 0,-1 0 0,1-1 0,0 1 0,0-1 0,-1 0 0,1 0 0,0 0 0,-1 0 0,1 0 0,-1 0 0,1 0 0,-1 0 0,0 0 0,1-1 0,-1 1 0,1-2 0,7-10 0,0 0 0,0 0 0,-2-1 0,12-26 0,-11 21 0,1 1 0,11-19 0,8-12 0,-21 36 0,0 0 0,0 1 0,13-17 0,-17 26 0,0-1 0,0 1 0,1 0 0,-1 0 0,1 0 0,-1 0 0,1 1 0,0 0 0,0-1 0,6-1 0,-8 3 0,0 1 0,0-1 0,0 1 0,0 0 0,0 0 0,0-1 0,0 1 0,0 0 0,0 1 0,0-1 0,0 0 0,0 1 0,0-1 0,0 1 0,0-1 0,0 1 0,0 0 0,0 0 0,-1 0 0,1 0 0,0 0 0,0 1 0,-1-1 0,3 3 0,4 3 0,0 0 0,-1 1 0,0 0 0,-1 0 0,1 1 0,9 18 0,44 123 0,-2 3 0,-48-117 0,-10-31 0,1 1 0,1 0 0,-1-1 0,1 1 0,4 6 0,-6-11 0,0-1 0,0 0 0,0 0 0,1 1 0,-1-1 0,0 0 0,1 1 0,-1-1 0,0 0 0,1 0 0,-1 0 0,0 1 0,1-1 0,-1 0 0,0 0 0,1 0 0,-1 0 0,0 0 0,1 0 0,-1 0 0,1 0 0,-1 0 0,0 0 0,1 0 0,-1 0 0,1 0 0,-1 0 0,0 0 0,1 0 0,-1 0 0,0 0 0,1 0 0,-1 0 0,0-1 0,1 1 0,-1 0 0,0 0 0,1-1 0,-1 1 0,0 0 0,1 0 0,-1-1 0,0 1 0,0 0 0,1-1 0,-1 1 0,0 0 0,0-1 0,0 1 0,1 0 0,-1-1 0,0 1 0,0 0 0,0-1 0,0 0 0,12-23 0,-11 23 0,39-116 0,97-213 0,-116 280 0,2 0 0,32-52 0,-53 99 0,0 0 0,0 0 0,0 0 0,0 1 0,1-1 0,-1 1 0,1-1 0,-1 1 0,1 0 0,0 0 0,0 0 0,0 0 0,0 0 0,5-1 0,-6 3 0,0-1 0,0 1 0,-1 0 0,1 0 0,0 1 0,0-1 0,0 0 0,-1 1 0,1-1 0,0 1 0,-1-1 0,1 1 0,0 0 0,-1 0 0,1 0 0,-1 0 0,1 0 0,-1 0 0,1 0 0,-1 0 0,0 1 0,0-1 0,0 0 0,0 1 0,0-1 0,0 1 0,0-1 0,0 1 0,1 2 0,14 25 0,-2 0 0,-1 2 0,17 57 0,-20-52 0,6 43 0,-13-61 0,2-1 0,0 0 0,14 30 0,3 11 0,-21-56 0,0 1 0,0-1 0,0 0 0,1 0 0,-1 0 0,1 0 0,-1 0 0,1 0 0,0 0 0,-1 0 0,1-1 0,0 1 0,0-1 0,0 1 0,0-1 0,1 0 0,-1 0 0,0 0 0,1 0 0,-1 0 0,0 0 0,1-1 0,-1 1 0,6 0 0,6 0 0,1 0 0,0-1 0,20-3 0,10 2 0,-41 1 1,1 1-1,-1 0 1,0 1 0,1-1-1,-1 1 1,0 0 0,0 0-1,0 0 1,0 0-1,0 1 1,0 0 0,-1 0-1,1 0 1,-1 0 0,0 0-1,0 1 1,0-1-1,0 1 1,-1 0 0,0 0-1,4 8 1,4 9-25,-1 2-1,-1-1 1,5 25 0,-3-13-148,8 23-820,64 247-1329,5 70-326,-27-127 2736,51 376-308,-104-562 403,3 0 0,28 99 0,-29-143 2300,-5-27-922,-3-36-737,-1 41-985,5-90-1218,3 0 0,31-135 0,-4 29 10,63-273 881,-40 222 298,-55 217 1326,-3 28-433,1-1-1,-1 1 0,2 0 0,2-13 0,-3 18-616,-1 0 1,1 1-1,0-1 0,0 0 0,0 1 0,0-1 0,0 1 0,0 0 0,0-1 1,1 1-1,-1 0 0,0-1 0,1 1 0,-1 0 0,1 0 0,-1 0 0,1 1 1,-1-1-1,1 0 0,0 0 0,-1 1 0,1-1 0,0 1 0,1-1 0,2 1-69,0-1 0,-1-1 0,1 1 0,-1-1 0,1 1 0,-1-1 0,0 0-1,0-1 1,0 1 0,0-1 0,0 0 0,0 0 0,-1 0 0,1 0-1,-1-1 1,0 1 0,0-1 0,0 0 0,-1 0 0,1 0 0,-1 0 0,0 0-1,2-7 1,70-141-18,-46 75 0,-2 3 0,-12 33 0,-11 33 0,-1 0 0,1 0 0,0 0 0,0 0 0,9-12 0,3-3 0,-13 17 0,1 1 0,1 0 0,-1 0 0,1 0 0,0 0 0,0 1 0,6-6 0,-8 9 0,0 0 0,0 0 0,0 0 0,0 0 0,0 1 0,0-1 0,1 0 0,-1 1 0,0 0 0,0-1 0,1 1 0,-1 0 0,0 0 0,0 0 0,1 1 0,-1-1 0,0 0 0,0 1 0,1 0 0,-1-1 0,0 1 0,0 0 0,0 0 0,2 2 0,14 7 0,0 1 0,-1 1 0,0 1 0,28 29 0,22 16 0,-22-23 0,-24-17 0,44 26 0,-40-28 0,30 25 0,-33-24 0,43 26 0,-41-32 0,15 11 0,-37-21 0,0 1 0,0-1 0,0 0 0,0 0 0,0 0 0,1-1 0,-1 1 0,0 0 0,0-1 0,1 1 0,-1-1 0,0 0 0,0 0 0,1 0 0,-1 0 0,0 0 0,1 0 0,-1-1 0,0 1 0,0-1 0,1 0 0,-1 1 0,0-1 0,0 0 0,0 0 0,0 0 0,0-1 0,0 1 0,0 0 0,-1-1 0,1 1 0,0-1 0,-1 0 0,1 1 0,1-5 0,7-6 0,0-2 0,-1 1 0,13-30 0,-14 27 0,11-19 0,-8 17 0,-1-1 0,11-29 0,-4 1 0,1 1 0,48-84 0,-62 126 0,-1 1 0,1-1 0,0 1 0,0 0 0,0 0 0,0 1 0,0-1 0,1 1 0,-1 0 0,1 0 0,0 0 0,-1 1 0,9-2 0,24-11 0,-35 13 0,0 1 0,0-1 0,0 0 0,-1 1 0,1 0 0,0-1 0,0 1 0,0 0 0,0 0 0,0 0 0,0 0 0,0 0 0,0 1 0,0-1 0,0 1 0,0-1 0,0 1 0,0-1 0,0 1 0,-1 0 0,1 0 0,0 0 0,-1 0 0,1 0 0,0 1 0,-1-1 0,1 0 0,-1 1 0,0-1 0,2 4 0,5 5 0,0 1 0,-1 0 0,10 20 0,-8-14 0,-6-11 0,0 0 0,1 0 0,-1-1 0,1 0 0,1 0 0,8 9 0,-10-12 0,0 0 0,0 0 0,1 0 0,-1-1 0,1 1 0,0-1 0,-1 0 0,1 0 0,0 0 0,0 0 0,-1-1 0,1 1 0,4-1 0,113-2 0,30 2 0,-114 5-17,37 10 0,25 3-832,242 49-1484,-82-12-2404,0-10 3121,451 56-945,-32-77 2574,2-25-71,-245-1-479,-365 2 673,286-11 2761,-138-28 4038,-196 35-5952,1 1 0,46 1 0,-47 2-1035,0 0 1,-1-2 0,36-6 0,27-4-1314,-72 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6:14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5102 24575,'-3'37'-88,"-1"1"0,-1-1 0,-3 0-1,-13 41 1,8-30-54,-11 72 0,8-20 142,-36 117 0,39-165 0,-3 6 0,-30 146 0,14-54 0,21-109 0,2 0 0,2 0 0,-4 76 0,11-88-6,1 8 49,-1-1-1,-11 65 0,5-53 103,2 1-1,2 0 1,5 54 0,-1-7-120,-2-77-25,-1 13 0,1-1 0,2 1 0,1-1 0,1 0 0,12 45 0,5 2 0,-14-48 0,19 52 0,11 32 0,-11-28 0,-16-53 0,9 60 0,-8-34 0,-4-26 0,2-1 0,23 58 0,11 21 0,-24-59 0,43 84 0,72 84 0,-59-107 0,-54-79 0,2-2 0,1 0 0,2-2 0,50 46 0,-20-20 0,137 122 0,-144-137 0,137 102 0,-163-126 0,-1 0 0,22 23 0,18 15 0,-52-48 0,1-1 0,0 0 0,16 7 0,-15-8 0,0 0 0,21 15 0,-11-6 0,1 0 0,1-2 0,29 12 0,13 1 0,125 31 0,-107-40-413,1-3-1,93 1 1,175-12-1480,-186-3 1557,-94-3-327,0-3-1,114-27 1,-57 9 182,107-25-255,-122 24 486,296-84-764,-317 83 912,279-101 353,-152 50-255,-77 24 4,68-20 0,67-31 0,-117 40 0,122-50 0,-49 19 0,25-17-387,15-5-36,-196 84 423,120-71 0,-198 104 0,303-163 41,25-37 24,-139 69 1047,-149 97 65,-1-2 0,-1-2 0,-3-2 0,35-49 0,-33 43-773,4-12 139,48-85 0,-82 130-531,29-43-12,-23 37 0,-1-1 0,-1-1 0,-1 0 0,9-23 0,-5 7 0,29-53 0,-27 58 0,-1-1 0,14-41 0,-12 24 0,-10 30 0,10-39 0,19-65 0,-9 36 0,-8 26-254,-10 37 12,7-37 0,-16 57 273,9-49-57,26-78 1,-31 113 141,-1-1 1,0 0-1,-1 0 1,-2-1-1,0 1 1,-2-23-1,0 12-419,7-53 0,12-90 192,-9 73 112,-3-106-1,-7 139 0,12-99 0,0 6 0,-3 29 0,-2-130-686,-4 47 555,7 141 384,-4 45-64,0-39 1,-4-1493 419,-3 730-374,1 810-235,-7-42 0,4 41 0,-2-40 0,3 36 0,0-1 0,-12-45 0,13 67 0,-3-22 0,1-1 0,0-33 0,1 8 0,2 46 0,-1-1 0,0 1 0,0 0 0,-1 0 0,-6-11 0,6 11 0,-1-1 0,1 0 0,0 1 0,-1-14 0,0-16 0,4 29 0,0 0 0,-1 0 0,-1 0 0,1 0 0,-1 1 0,-1-1 0,-5-14 0,0 8 0,2-1 0,0 0 0,1-1 0,0 1 0,1-1 0,-2-31 0,2 29 0,0 0 0,-1 0 0,-10-25 0,-2-9 0,4 14 0,-29-60 0,-5-14 0,-6-22 0,20 42 0,25 75 0,0 0 0,-1 1 0,0 0 0,-2 0 0,0 1 0,0 1 0,-2 0 0,0 0 0,0 1 0,-2 1 0,0 0 0,-19-12 0,-23-16 0,48 35 0,0 0 0,0 0 0,0 1 0,-1 0 0,0 1 0,0 0 0,0 0 0,0 1 0,-1 1 0,-12-3 0,-9 1 0,-1 2 0,-33 1 0,-63 0 0,-93 3 0,195 2 0,-1 1 0,1 1 0,0 2 0,-30 11 0,-12 4 0,25-11 0,24-7 0,0 0 0,-29 13 0,-254 114-1124,256-111 1124,-6 1 0,2 3 0,0 1 0,-58 42 0,11-5 9,62-41-73,-36 28 1,-29 24-584,-32 26 704,11-8-57,80-63 0,-62 55 0,66-51 0,-66 44 0,68-52 0,1 1 0,-56 55 0,56-47 341,-61 46-1,1-2-312,-47 43-28,89-63-19,16-15 235,-24 24 247,-53 78 0,62-88-463,38-42 0,-24 30 0,-3 20 0,28-44 0,0 1 0,-2-2 0,0 0 0,-25 25 0,24-28 0,1 1 0,1 0 0,0 1 0,-11 24 0,7-15 0,-9 11 0,18-26 0,0 1 0,0-1 0,1 2 0,-9 22 0,4-5-112,-2-2 1,0 0-1,-2-1 0,-39 52 0,19-29 38,-18 43 74,-99 117 0,77-105 369,16-21-105,29-54-264,26-26 0,-1 0 0,1 0 0,1 0 0,-1 1 0,-7 12 0,-15 26 0,-2 0 0,-41 46 0,20-42 0,-97 138 0,138-174 0,-103 128 0,43-56 0,25-28 0,-70 65 0,65-62 0,7-7 0,16-23 0,-28 44 0,-13 16 0,-92 98 0,116-134 0,30-36 0,-29 30 0,-57 64 0,69-80 0,-131 121 0,147-140 0,-217 172 0,211-169 0,0-2 0,-1-1 0,-1 0 0,0-2 0,-36 13 0,46-18 0,0 0 0,0 1 0,0 0 0,1 1 0,-22 17 0,-29 19 0,23-15 0,33-23 0,0 0 0,0-1 0,-1 0 0,0 0 0,-8 4 0,-17 9 0,28-14 0,0-1 0,-1 0 0,1 0 0,-1 0 0,-8 3 0,0-2 0,1 2 0,0 0 0,-21 12 0,23-11 0,-1 0 0,0-1 0,-1 0 0,-18 5 0,11-6 0,-2 1 0,0-1 0,0-1 0,0-1 0,-24 1 0,34-5 0,0 1 0,0 1 0,1 0 0,-1 0 0,0 1 0,1 1 0,-1 0 0,1 1 0,-14 5 0,17-5 0,-1-1 0,0 0 0,0-1 0,0 0 0,0-1 0,-17 2 0,-60-5 0,34 0 0,6 0 0,-62-11 0,83 8 0,0-1 0,-30-11 0,45 14 0,-2-1 0,1 1 0,2-1 0,-1 1 0,0-2 0,1 1 0,0-1 0,-10-7 0,-30-15 0,40 23 0,-1-1 0,1 0 0,1 0 0,-16-12 0,-70-62 0,16 23 0,22 16-1365,48 32-5461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6:23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1178 214 24575,'-1'5'0,"0"0"0,0-1 0,-1 1 0,0 0 0,0 0 0,0-1 0,0 1 0,-1-1 0,0 0 0,0 0 0,0 0 0,0 0 0,-7 6 0,-18 25 0,-59 105-315,11-22 68,-121 240-1234,52-81-1624,-171 311 2609,207-372-329,81-158 825,-38 122 1,59-156-1,-2 8 869,-8 61 1,-3 12 843,10-64-1282,1 1 0,3 0 0,1 0 0,2 1 0,1-1-1,6 52 1,-1-78-431,0-1 0,1 0 0,12 28 0,-1-1 0,-8-20 0,0-1 0,2 0 0,0 0 0,1-1 0,2 0 0,0-1 0,18 23 0,-7-14 0,29 47 0,-15-19 0,55 62-684,65 89 684,-123-166 0,1-2 0,42 37 0,-9-10-8,-45-41 3,31 25 0,216 139 707,-231-165-702,1-2 0,62 24 0,-30-20 0,-40-16 0,40 19 0,-63-25 0,1-1 0,0 0 0,0 0 0,0-1 0,1-1 0,-1 1 0,19-2 0,35 6 0,-11 2-172,1-3 0,0-2 0,73-5-1,-26 0 32,-85 2 136,101 1-850,220-28-1,-246 13 856,-26 5 0,97-27 0,123-47-392,-249 71 790,37-19 0,-39 16 1371,-24 10-1725,0-1 0,-1 0 0,1-1-1,-1 0 1,-1 0 0,1-1 0,-1 0 0,8-12 0,-6 9-49,-1 1 1,2 0 0,0 0 0,13-9-1,-17 13 5,-1 0 0,1-1 0,-1 0 0,-1-1 0,1 1 0,-1-1 0,0 0 0,-1 0 0,0 0 0,5-16 0,16-27 0,-10 22 0,-1 0 0,19-60 0,-20 50 0,21-41 0,-27 63 0,-1 1 0,0-1 0,6-35 0,5-17 0,36-133-382,-17 59 155,-24 103 227,-5 16 0,0 0 0,-1 0 0,-2-1 0,3-40 0,-5 6 0,-3-1 0,-2 0 0,-22-112 0,14 120 133,9 38-65,-1 0 0,0 0 0,-1 0 0,0 1 0,-1-1 0,-11-19 0,5 11-68,-14-34 0,19 38 0,-2 1 0,0 1 0,-1-1 0,-13-18 0,-111-155 0,79 115 0,-3 2 0,-96-94 0,76 86-221,39 41 13,-46-40 0,-508-353-939,320 260 1147,57 46 0,-24-6 0,77 47 0,87 47 0,-102-37 0,107 48 0,-39-16-118,-153-69-340,222 95 915,-81-24 1,-13-6 382,120 43-628,-1 0 0,-24-5 0,24 7-222,0-1 0,-23-9-1,23 7-140,0 0-1,0 1 0,0 0 0,-1 2 1,1 0-1,-1 0 0,0 2 1,-20 0-1,19 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6:25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1255 290 24575,'-113'-2'0,"-121"5"0,228-2 0,1 0 0,-1 0 0,0 0 0,0 1 0,1 0 0,-1 0 0,1 1 0,-1 0 0,1 0 0,-6 4 0,-3 5 0,-26 25 0,-8 7 0,5-11 0,2 1 0,-37 42 0,63-62 0,0-1 0,-22 15 0,21-16 0,0 0 0,-21 22 0,-5 13 0,-55 81 0,50-66 0,32-45 0,2 0 0,0 1 0,1 1 0,-11 21 0,15-24 0,-1-1 0,-11 17 0,11-20 0,1 1 0,0 0 0,1 0 0,-6 16 0,3-1 0,1 0 0,-8 50 0,10-43 0,-10 33 0,2-11 0,5 0 0,3 0 0,3 1 0,5 109 0,1-56 0,-2-94 44,-1 17-210,2-1 1,0 0-1,3 0 0,14 65 1,-10-73 165,-4-7 0,2-1 0,0-1 0,14 29 0,50 101 0,34 18 0,-98-156 0,32 52 0,4-3 0,78 85 0,-71-92-107,-4-3-187,69 53 1,-51-51 293,71 39 0,-37-26 0,-68-42-7,1-1 0,0-1 0,2-2 1,54 21-1,-31-12 756,-46-20-641,0-1 0,0 1 0,0-2 0,1 1 0,0-1 0,14 2 0,-7-2-105,0 1-1,25 8 1,-28-7-3,0-1 0,-1 0 0,1-1-1,27 2 1,-14-4 0,-3 0 0,1-1 0,39-5 0,-57 3 0,1 1 0,-1-1 0,0 0 0,0-1 0,0 1 0,0-2 0,-1 1 0,1-1 0,-1 0 0,0 0 0,0 0 0,11-11 0,13-19 0,17-17 0,-32 36 0,-1-1 0,0 0 0,-1-1 0,-1-1 0,15-28 0,83-145 0,-57 94-311,60-126-758,-48 75 1069,50-115-676,-96 207 676,22-109 0,-20 70 0,-2-14 0,3-11 0,-15 86 344,-2-1-1,-2-1 1,-1 1-1,-4-64 1,0 17-6,2 34-338,1 2 0,-2 0 0,-11-72 0,5 72 0,6 30 0,-2 1 0,0-1 0,0 1 0,-7-15 0,3 7 0,0 1 0,-4-25 0,-7-27 0,-4 6 0,-47-130 0,3 60 0,33 73 0,-46-67 0,78 130 0,-76-94 0,73 91 0,-1-1 0,1 1 0,-1 0 0,0 0 0,0 1 0,-1-1 0,1 1 0,-1 0 0,0 1 0,0 0 0,-10-4 0,-5-1 0,1 2 0,-30-5 0,-24-8 0,50 12 0,-1 0 0,0 2 0,-1 0 0,-26 0 0,-103 3 0,88 2 0,51 1 0,-1 1 0,-29 7 0,10-1 0,0 1 0,1 2 0,0 1 0,1 2 0,1 2 0,-38 23 0,42-24 0,-197 97-1365,209-104-5461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46EE27-036D-29ED-7913-CD2240D0E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A3C2D-D0D2-F4F4-091E-7DD8CCDFF03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BA92AB1-17F0-4F4A-B028-5F06C51B423B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7BB2E83-D51B-3C37-8390-F2356DB7E3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5E007F5-E7B2-7CFA-2E1B-913E5041C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54007-E963-8A51-39FE-B1F55D8C1F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A859E-BB2B-ED38-C155-FDB797854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02FB5C9-0D9B-413C-8E3D-2DC5D79658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AB8D3DE8-ED48-2852-B7D1-C11ED93803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8EC3A377-4335-867E-E872-A0FCFEEEC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Afternoon, this is Leo. And I’m going to present our progress on the land surface temperature collection in NN.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BFECED5C-4B75-B365-9E08-A196579A0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651DBEB-1C6C-4F92-A31A-53BADE84D3E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E810261-6E31-0B35-2DDA-C87F46A77F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4A406D96-E717-7E3F-E28B-780D84E5C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764C095-1B70-E2F8-104A-5F0E47FD7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969ECD4-014B-419B-A299-C9694BB4A81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0656C5C9-9249-7591-B773-FB51B6F1C9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20CEB9E8-989B-59E3-F42D-E9F7054C8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879A2BD6-0E17-AED5-E000-E500C850A2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C0A15B-3FEB-4C68-ACE2-3278AFB1C0C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8584B5D3-FD26-5D8A-F7BF-04D184955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6C49B34-0C7F-283E-FBFC-4CB5BD63A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 low-act should be one level down, but considering the speed remains low, it remains to be mid</a:t>
            </a:r>
          </a:p>
          <a:p>
            <a:pPr>
              <a:spcBef>
                <a:spcPct val="0"/>
              </a:spcBef>
            </a:pPr>
            <a:r>
              <a:rPr lang="en-US" altLang="en-US"/>
              <a:t>But the mid-act and high-act gain one level up.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B1A00408-7C48-1537-2858-55E91D17BA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FC2B46-3116-4737-A167-D50696BCFC0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33798B78-F434-93AA-4794-93CC4B919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173955D2-AA41-0892-B3D1-F7E4E1AE4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 high-act should gain one level up, but the speed remains to be low, so it is still low.</a:t>
            </a:r>
          </a:p>
          <a:p>
            <a:pPr>
              <a:spcBef>
                <a:spcPct val="0"/>
              </a:spcBef>
            </a:pPr>
            <a:r>
              <a:rPr lang="en-US" altLang="en-US"/>
              <a:t>Both mid and low-act gain one level down.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8AD8FA11-1FED-A88F-1094-978CED8139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C8A0D3-B7C8-4608-9476-E2CBA926485C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36F7F4BB-7F58-1177-2217-0F84E8952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6D46DB75-2808-DA51-7C88-D78EE42BA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…..</a:t>
            </a:r>
          </a:p>
          <a:p>
            <a:pPr>
              <a:spcBef>
                <a:spcPct val="0"/>
              </a:spcBef>
            </a:pPr>
            <a:r>
              <a:rPr lang="en-US" altLang="en-US"/>
              <a:t>And when we compare these 2 columns, it also make sense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851EDE7-276F-C1DB-28E1-A80A01406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E8744D-26C3-4F77-ABE8-D6AB5306523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2954CE37-3FB6-E13E-8B43-120005087A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82CC3763-B7C0-2447-F316-4126CD1B7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The resting should grow one level up, but considering the speed is high, it remains to low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CF78460B-E5C0-B7BA-3B9D-BBA2E2B4D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EBC1AB7-7D2E-4E49-BC7D-99CF7E652D5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56FC4180-C33D-1E8E-0EC6-3F60A621F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7EF1F263-9BE2-DEB9-F0B1-0BB136C0E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E1F11454-FDF8-6547-3CBC-61C2FC552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D604BB-1CF6-4D32-98BE-E777A359BB6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52D9FE76-4188-AD43-0C8F-F4D004C0E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E52EE5FB-7B60-CEF9-B089-C8B0A10C1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6134488-8A33-23D7-5FB0-F585A49FD0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8BC8AA-CD49-4F96-AC4B-2ECFD30CF9F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3198E765-09FA-9126-9258-6A6763452A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28F30F1-DE80-FE71-7E97-97087FBC9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F050D24-3E86-68A9-1747-CD92B530D1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F211B0-B4A3-4E93-8BB4-8F7B17310AF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A848F97E-0953-C459-E694-A5AE91EEB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D0733DDE-C6AB-A2C8-6EBF-A0B1BBA79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2AA509C-CACC-B716-5459-55CCE3B7E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787378-75A5-481C-8A42-9E39A550A6A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9F923FF-55FE-BCE4-70AA-34650F1AB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3A5EA3B-2F06-3B29-7EE2-D120E6E45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And here is the rules for GPS only- fuzzy logic. </a:t>
            </a: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943BF32-697F-6A19-4C36-A55FF90FC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B70F8A-3F09-4359-A027-701A06BFF83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899784C3-4542-1F3F-00B4-156FBF508A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19C4C91A-5BF2-C833-771D-18396A9D4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635B3885-C34D-6ADE-9EA5-E9E0E729BF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3841B8-E8CA-411D-96EE-27A474B815F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08A820C1-43DD-EEFC-4710-5D4CB080D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AE75938A-7737-9B86-FB9F-CBD25F160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CB638459-4B5F-EC27-1326-B5F847A94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B82D64-4A58-4C93-8261-4B7BBE31B36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C96476AC-ABDD-9DE8-A933-424278837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56BE387D-D3AC-8182-8773-1DCB66246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7D5FC72A-878C-E10D-8E0B-448FCBBDC4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FE42DF-8117-4333-8985-2F7D6C0D4F2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id="{0C280D9A-AC43-E106-6FEF-A08D98B9F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id="{EB03A326-439F-5E44-2F5D-F3DBAF739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7193D534-8D46-1E2B-B260-2FECE13514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5379A94-9254-4563-9315-A81D58347A16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7FC25EBE-0C3E-3E20-5459-E2FF6DFB61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649DC072-9FB1-069C-3426-8A41A0B19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BDF91C45-88FE-7032-0819-FCEE56F99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B597BD-37DE-4101-98ED-EB627D2B4B1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7C764FE-8998-CB52-E7F0-C882150C72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167046E6-DAA7-3F76-D143-D3D177B88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BF9AF93F-F323-9D97-1102-40EF553A4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D7D00DF-3050-44C8-AA0C-16804BE9B57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F45544BD-5182-96F1-232D-FF782717C5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A1866DD-7540-795D-32BE-DBCB7BF8B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DD587DBD-90D1-3E31-B141-E36606337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9F3533-31B1-4325-910C-59E5CF80EA31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36A25109-CB73-D15B-9E23-DBDA3DD24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890090A5-65BA-DBEF-8433-F538FCC90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F1D973EB-0A86-72CB-D08C-9B9D3471DD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35E482-176B-4F91-A813-1F5304E42AD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2BF293FF-1483-2E78-5DB6-3C4C170962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4A363FA7-0194-CB24-3452-FCA2DC092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AB7763B4-26FE-9B00-BB50-A38617B85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B36AF9-D290-4500-BE95-8CC59D8567E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B661135F-CF2A-BE97-C7D1-85B18EE63E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2DF239A0-F484-01F5-6A25-EA0B87369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7AEA5C9B-51DC-0CD1-59AD-3E40FCBA4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58FDF9D-54D5-4072-A818-94959F8BFDA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6CB02A12-AA53-3E17-E2AF-B43E5D89F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5FC9D75E-56D0-91B5-BFD5-3DB1935ED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F7358416-EE13-F7F0-C7CF-CF34DDBC8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1FFE7A-0AE7-4075-9E21-5E688B5F990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26C20C69-24D3-8FDF-7D2B-403AC6C9E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77E97E46-DFA0-3091-70B6-1A0AFE2A7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854A49A0-F3A6-F155-74BF-6C987ADD2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011FA1-37CF-4022-90E9-3C7EA3D59E00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2B462943-D32C-10C7-1363-BBD87DD182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35B98FD2-1C99-5AE2-CC69-8C8DF0A59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04BFF1C3-D95D-0A03-54F2-8D244FA7D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977F4A-F51F-459D-9627-84D6BEB0561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EAC554DF-E769-1D2F-ECAC-D8AFF60F7C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293F79FF-B2A0-D177-675B-DEEABA0D2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583EF877-9209-F7D9-5BC5-8B88A72C1C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9EA41C-4CCB-4B6F-A8BC-47A9F63D6DE7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B0B9555E-585D-4038-2E6A-0C79D79C4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E7068AE4-86FC-CCBD-5601-C0509EBDB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DCCABE9E-E4BB-36D3-363C-10B7351AD0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02A45A4-CC82-4424-B1C3-93837A1FCA9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1EC64331-F367-93F5-F095-473DBC7BE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C646F82B-8993-8A57-E8E7-BD8723E33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80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E34C7774-1FF4-5A64-19E3-A120506D3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C05268-2BF0-45B9-965B-AFC10886CC2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F1552E18-255F-EE3E-AAC8-3F521B419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461AC4C5-018B-A76E-8CA0-B9D8F4827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z="180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9947AA51-4476-9568-B801-04A3E33E43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7D85EE-9071-4636-9B59-9E8AC900302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450D28B7-ED97-E363-B9EB-D5606E65F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0BA219E2-77B5-47A3-9CE1-8920E0283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/>
              <a:t>Afternoon, this is Leo. And I’m going to present our progress on the land surface temperature collection in NN.</a:t>
            </a: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62F3D4E9-B93B-09C0-1E98-566BA8A2AD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630AF4-C6EE-4718-A3F5-6A3997C1411E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F94AC7EF-B1B4-D51E-6A0F-8C87AF4E07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ECD08B34-4C5F-1A2B-7B4A-C45EDC479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07C517C7-EEC2-A953-0EAA-516D688CA5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DDE509-8F62-4A51-9736-8F0A0603385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6E686209-7FF4-8B52-EA81-4FF51A37A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F03A23DC-654E-BBA1-7063-236D905D8F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C125068D-94B3-79DF-9463-E9EC8263D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8830588-81F5-47B3-A6F9-4C6FB8C9B83F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7ACC58A-D78F-B050-2412-FB2737937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C209EC9F-437B-164C-0FFE-EDACA5E2D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B6B6D06-0179-9886-B4E5-2384834B5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CAA7F6-0021-4E7D-BB39-235149A0E8B2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318D6BD5-674D-1AC1-FE73-B530966D1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53799E2-83E2-5804-B0A3-A6977979C3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D29B5F9A-39D2-DF73-1950-547155B4E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6C56A3-8683-43DE-BFDC-4E8A43FFBA84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B58F0E7-319F-FE02-7BEF-372EDA21A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135A704D-3764-CAF5-E1FD-38EFEE505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41FF7EA-CAF9-48BD-0A71-6FF995E52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6BEB80-0194-4866-B541-1D17B36AC56A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F2C4BBF6-7794-E299-D8C1-4D2631BD4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208A495C-3C1A-7837-BFC7-0FF090CEF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76D688E-461B-BB1C-C002-D09B6FE6EF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51B4E6-DDBF-431A-9356-7A781A11525D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E87F76AF-8010-1A0C-DC21-A110E585E4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ADA41AFC-9DAC-5D62-5DC0-C96E21B7B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31E4584-09ED-2877-5F41-0163B2453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1029222-CC37-4C0A-86D1-8DF55B03ABC8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F0205FA-A8FB-CA62-220B-ADF19EF05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2B2C3B90-0146-22DD-A639-9628DA990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0B231EB-A516-FA3F-1AE2-4374351B2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A02193-74D1-40B4-A49B-9D03FAF40615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8141B-34A4-653C-9E4E-499E24065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4E64AF-DA03-4E5F-B8B5-8F2AE3F46862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BE7F-7F45-B06C-D5D6-803D69AD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A796C-C659-561E-0E2D-F1AFCE23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4A45-ABA0-4C18-A6EB-54D15E3D64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1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6276-0EC6-4057-4B28-6AFD0F0E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2F9EF-A4A0-4B1E-992B-4EE9184F22D6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2DAFF-337C-1B55-3C38-5E2383C8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23971-299E-5A50-F614-25886678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95C8-7048-462D-B9FE-8923EC19D3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DAEE-2743-16E2-62F2-ED3A60CD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5CD4C-B394-4A97-841E-20C6A487B568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1138-66DA-4507-7D52-03B2B706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B17F-F97A-6CA4-1A8A-85566D2E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62A72-9DEA-442E-8D14-024309BB8E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9500-B926-D18D-FEA8-71D0E973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D9924-AD9D-461E-9B78-6294ADEC1296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0FB8-A8A5-966A-B91F-72F67844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B57D-3151-721E-CA32-CE95DC12D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3AA0A-569E-4E20-8E79-FEF3073B1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5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4F8B-5BA4-427D-58D8-295AE230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E309-F634-43A1-AFB8-E64633511BB7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64BD-1E6E-42A5-01BB-DF6C1D8D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B8137-62C0-38C9-32E5-DE50FB60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6CE35-CA6D-49C2-BFF6-22AE61957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0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83BF90-181C-985A-5459-FF486B6D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DAA50-9CA3-40FC-80ED-E6A3A04DACFF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1B2518-4753-F9F6-5378-9EA542C7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837C6B-B767-A80E-F7BB-FEE2B7A1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67285-BD5A-4B48-87AA-1AD2935CD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A9EE6D0-64E3-773F-A435-074A6EB5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10407-79DB-4C06-B2F0-3E02A71A2827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AD30BC8-C51F-60A7-CD8C-A019AD92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6AB0EF-281C-7B13-D2CA-78676F65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C839B-0B86-4751-950F-FBFC0213C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8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207EDF6-F41B-7C40-CA20-D2B7CD29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19BDC5-3929-43BE-A9FF-0F511DA0B066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7C856F-0C8D-A237-67DF-0A88B23A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42FDCE-5C93-BB65-F7AC-217E3341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EDFB3-469E-4E86-A7F2-835786F9F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2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6BDC752-78D1-D675-8314-687E79F0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CD2A-706A-4E37-8955-430421B46DA5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6BD5B3E-62ED-3058-2E7A-C688D70C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059C274-720A-F513-9803-0DB480D4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E4D4-395F-4E24-99B9-1D59D277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7A88F0A-D944-FFB8-8F2F-F1E19EEF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7F7B6-B3D5-45D0-A5B8-47BA518E7A62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D0B076-5603-A00F-91A8-4D7614F0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B3F671-9C04-431F-3942-FD559359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88D54-F939-4BB7-A41F-FFFBB0BDA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0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19EBB8-6643-79E9-DC04-F2E5F9CC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466E8-5777-4D35-97C8-84050A6EDCD7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85F25F-3B41-6411-5082-D1311D3E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380668-94D3-7424-E24D-14649BA4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14A40-8A9E-425A-AD80-A418869A0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F5C24DA-CAC3-E2DD-CEC9-BC91E2FB4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94EF7ADE-73C5-F395-8FD8-92F4EEECE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F93A-E683-6676-5293-E90EB288D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2F2DCA-092D-4F0E-B21B-1562E5813F31}" type="datetimeFigureOut">
              <a:rPr lang="en-US"/>
              <a:pPr>
                <a:defRPr/>
              </a:pPr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4F68-ECB1-E264-9B37-71DF953B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90E9-3180-BF9C-19A1-4BD13F5FE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34FDBF9-91FF-47BD-9360-2D738ACAE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28.png"/><Relationship Id="rId4" Type="http://schemas.openxmlformats.org/officeDocument/2006/relationships/customXml" Target="../ink/ink3.xml"/><Relationship Id="rId9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E7BE58-CDC6-EBD1-AA74-A8987D71D9A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075" name="Group 17">
            <a:extLst>
              <a:ext uri="{FF2B5EF4-FFF2-40B4-BE49-F238E27FC236}">
                <a16:creationId xmlns:a16="http://schemas.microsoft.com/office/drawing/2014/main" id="{4A6F4A8F-F1AE-5C99-539E-EEE117943121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58775"/>
            <a:ext cx="4003675" cy="1150938"/>
            <a:chOff x="447907" y="536922"/>
            <a:chExt cx="4002771" cy="11513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5FF961-B6A2-BA06-E75B-6A31EE055596}"/>
                </a:ext>
              </a:extLst>
            </p:cNvPr>
            <p:cNvSpPr/>
            <p:nvPr/>
          </p:nvSpPr>
          <p:spPr>
            <a:xfrm>
              <a:off x="511393" y="600446"/>
              <a:ext cx="3875800" cy="932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3079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A3D31B6C-7191-C5AC-B1AF-A7DD7CBC4E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07" y="536922"/>
              <a:ext cx="4002771" cy="115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BE75D3F-82D6-F5A2-C5F8-39C6BA92D7C6}"/>
              </a:ext>
            </a:extLst>
          </p:cNvPr>
          <p:cNvSpPr/>
          <p:nvPr/>
        </p:nvSpPr>
        <p:spPr>
          <a:xfrm>
            <a:off x="0" y="6188075"/>
            <a:ext cx="12192000" cy="687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9D3A5-FDB7-19E1-6E52-61DB009F527C}"/>
              </a:ext>
            </a:extLst>
          </p:cNvPr>
          <p:cNvSpPr txBox="1"/>
          <p:nvPr/>
        </p:nvSpPr>
        <p:spPr>
          <a:xfrm>
            <a:off x="566738" y="2212975"/>
            <a:ext cx="11058525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2fac-fuzzy and 4fac-fuzzy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Leo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5/17/2024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616F9D-03E2-C934-13F6-E791591D44C4}"/>
                  </a:ext>
                </a:extLst>
              </p14:cNvPr>
              <p14:cNvContentPartPr/>
              <p14:nvPr/>
            </p14:nvContentPartPr>
            <p14:xfrm>
              <a:off x="89771" y="1511684"/>
              <a:ext cx="3802680" cy="453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616F9D-03E2-C934-13F6-E791591D44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71" y="1502684"/>
                <a:ext cx="3820320" cy="45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803F90-D916-2F6A-BC82-B3C9C22B69E3}"/>
                  </a:ext>
                </a:extLst>
              </p14:cNvPr>
              <p14:cNvContentPartPr/>
              <p14:nvPr/>
            </p14:nvContentPartPr>
            <p14:xfrm>
              <a:off x="5472131" y="2842964"/>
              <a:ext cx="5191920" cy="94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803F90-D916-2F6A-BC82-B3C9C22B69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3131" y="2833964"/>
                <a:ext cx="5209560" cy="964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>
            <a:extLst>
              <a:ext uri="{FF2B5EF4-FFF2-40B4-BE49-F238E27FC236}">
                <a16:creationId xmlns:a16="http://schemas.microsoft.com/office/drawing/2014/main" id="{613C0A39-C759-5B2D-7F8C-148386FE483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A1B9EE-8C03-54AD-42C9-17F260A4F197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D135AA-05A6-76B0-17C7-41FC0FD7FB78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6CD975-FD2E-DEB0-3DCC-1FB33DC06A16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392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7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7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3">
            <a:extLst>
              <a:ext uri="{FF2B5EF4-FFF2-40B4-BE49-F238E27FC236}">
                <a16:creationId xmlns:a16="http://schemas.microsoft.com/office/drawing/2014/main" id="{DEB3453C-DC64-4569-8B4F-B62A8BF4F98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E911A9-AF5B-6257-7A3C-066CA3003967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CA0E0C6-A5C5-C59A-456B-DAB418F99EC8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0990F6-C9E2-D80B-40A2-0A58492B26C5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392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7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7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3">
            <a:extLst>
              <a:ext uri="{FF2B5EF4-FFF2-40B4-BE49-F238E27FC236}">
                <a16:creationId xmlns:a16="http://schemas.microsoft.com/office/drawing/2014/main" id="{FE30BF1C-B074-273A-9D44-CE52881152D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496CE7-C14E-CED7-1727-04C5278BA77D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46E4ED-451D-019C-6CCD-A3B2ABBA7C0A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15A49D-D0A6-06B1-E326-5D53B79538C0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392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7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7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3">
            <a:extLst>
              <a:ext uri="{FF2B5EF4-FFF2-40B4-BE49-F238E27FC236}">
                <a16:creationId xmlns:a16="http://schemas.microsoft.com/office/drawing/2014/main" id="{042D223E-D068-72F8-B377-486855C39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9600" y="1295400"/>
            <a:ext cx="6543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= Real Exp + /theta</a:t>
            </a:r>
            <a:endParaRPr lang="en-US" altLang="en-US" sz="200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3">
            <a:extLst>
              <a:ext uri="{FF2B5EF4-FFF2-40B4-BE49-F238E27FC236}">
                <a16:creationId xmlns:a16="http://schemas.microsoft.com/office/drawing/2014/main" id="{606C25DE-EBCC-3AD2-3277-3233747B9A7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AA83A9-3423-ECF1-244C-1D5E063EAD20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865F1C-ABF3-957A-163F-8564CF95A901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4B8CDC-D6C1-B60A-6F50-26B672E40B86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392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7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7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6EF2CD-3BC8-218E-4FA7-DBDA2B813AB5}"/>
              </a:ext>
            </a:extLst>
          </p:cNvPr>
          <p:cNvSpPr/>
          <p:nvPr/>
        </p:nvSpPr>
        <p:spPr>
          <a:xfrm>
            <a:off x="6064250" y="4360863"/>
            <a:ext cx="1652588" cy="1227137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solidFill>
              <a:srgbClr val="FF0000"/>
            </a:solidFill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TextBox 3">
            <a:extLst>
              <a:ext uri="{FF2B5EF4-FFF2-40B4-BE49-F238E27FC236}">
                <a16:creationId xmlns:a16="http://schemas.microsoft.com/office/drawing/2014/main" id="{2BAB2793-7479-3206-F22E-41E66A4795B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ACDFC0-BA28-487A-52C9-4262C0B0B7AC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A67E5B-BC21-30C6-4F86-6E530938C9EF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14912-5148-C0A9-9DC4-71330A8EC215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392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7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7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4AEF434-1FE0-9725-9EFE-D4FDCC3CBAFC}"/>
              </a:ext>
            </a:extLst>
          </p:cNvPr>
          <p:cNvSpPr/>
          <p:nvPr/>
        </p:nvSpPr>
        <p:spPr>
          <a:xfrm>
            <a:off x="9409113" y="4360863"/>
            <a:ext cx="1652587" cy="1227137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solidFill>
              <a:srgbClr val="FF0000"/>
            </a:solidFill>
          </a:ln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3">
            <a:extLst>
              <a:ext uri="{FF2B5EF4-FFF2-40B4-BE49-F238E27FC236}">
                <a16:creationId xmlns:a16="http://schemas.microsoft.com/office/drawing/2014/main" id="{AF8FD2CA-94C5-CD88-CF12-A81C81773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01613"/>
            <a:ext cx="6543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CE = Real Exp + /theta</a:t>
            </a:r>
            <a:endParaRPr lang="en-US" altLang="en-US" sz="200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Oval 1">
            <a:extLst>
              <a:ext uri="{FF2B5EF4-FFF2-40B4-BE49-F238E27FC236}">
                <a16:creationId xmlns:a16="http://schemas.microsoft.com/office/drawing/2014/main" id="{AE00F3F6-F816-7710-A5D7-B997D0FA4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1720850"/>
            <a:ext cx="469900" cy="4778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29F65C-D8A1-5F84-834C-83399CD6D3B2}"/>
              </a:ext>
            </a:extLst>
          </p:cNvPr>
          <p:cNvCxnSpPr>
            <a:stCxn id="33795" idx="4"/>
          </p:cNvCxnSpPr>
          <p:nvPr/>
        </p:nvCxnSpPr>
        <p:spPr>
          <a:xfrm flipH="1">
            <a:off x="1468438" y="2198688"/>
            <a:ext cx="34925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AE7A4A-6A78-E6B1-CC24-C53D20CFE0C8}"/>
              </a:ext>
            </a:extLst>
          </p:cNvPr>
          <p:cNvCxnSpPr>
            <a:cxnSpLocks/>
          </p:cNvCxnSpPr>
          <p:nvPr/>
        </p:nvCxnSpPr>
        <p:spPr>
          <a:xfrm flipH="1">
            <a:off x="706438" y="2678113"/>
            <a:ext cx="782637" cy="71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65266-841B-2175-7D5E-794FD8535DC6}"/>
              </a:ext>
            </a:extLst>
          </p:cNvPr>
          <p:cNvCxnSpPr>
            <a:cxnSpLocks/>
          </p:cNvCxnSpPr>
          <p:nvPr/>
        </p:nvCxnSpPr>
        <p:spPr>
          <a:xfrm>
            <a:off x="1503363" y="2716213"/>
            <a:ext cx="747712" cy="54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64950B-0BCD-1DB6-2692-C77B4020B693}"/>
              </a:ext>
            </a:extLst>
          </p:cNvPr>
          <p:cNvCxnSpPr>
            <a:cxnSpLocks/>
          </p:cNvCxnSpPr>
          <p:nvPr/>
        </p:nvCxnSpPr>
        <p:spPr>
          <a:xfrm>
            <a:off x="1468438" y="3903663"/>
            <a:ext cx="747712" cy="54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0862BA-DA6C-7DB7-CC66-D95E41581E9E}"/>
              </a:ext>
            </a:extLst>
          </p:cNvPr>
          <p:cNvCxnSpPr>
            <a:cxnSpLocks/>
          </p:cNvCxnSpPr>
          <p:nvPr/>
        </p:nvCxnSpPr>
        <p:spPr>
          <a:xfrm flipH="1">
            <a:off x="706438" y="3903663"/>
            <a:ext cx="7620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01" name="Oval 13">
            <a:extLst>
              <a:ext uri="{FF2B5EF4-FFF2-40B4-BE49-F238E27FC236}">
                <a16:creationId xmlns:a16="http://schemas.microsoft.com/office/drawing/2014/main" id="{9C54EB68-7DC7-2819-0563-AE1E98F1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838" y="1720850"/>
            <a:ext cx="471487" cy="4778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2BF6DB-B070-F36F-A635-4B71F0AF7149}"/>
              </a:ext>
            </a:extLst>
          </p:cNvPr>
          <p:cNvCxnSpPr>
            <a:stCxn id="33801" idx="4"/>
          </p:cNvCxnSpPr>
          <p:nvPr/>
        </p:nvCxnSpPr>
        <p:spPr>
          <a:xfrm flipH="1">
            <a:off x="10966450" y="2198688"/>
            <a:ext cx="33338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28AA8-3001-FAB6-E46C-B8B2DAD572FD}"/>
              </a:ext>
            </a:extLst>
          </p:cNvPr>
          <p:cNvCxnSpPr>
            <a:cxnSpLocks/>
          </p:cNvCxnSpPr>
          <p:nvPr/>
        </p:nvCxnSpPr>
        <p:spPr>
          <a:xfrm flipH="1">
            <a:off x="10204450" y="2678113"/>
            <a:ext cx="782638" cy="71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1B7CD4-0A1F-1437-566B-4BBEBCF8EC7D}"/>
              </a:ext>
            </a:extLst>
          </p:cNvPr>
          <p:cNvCxnSpPr>
            <a:cxnSpLocks/>
          </p:cNvCxnSpPr>
          <p:nvPr/>
        </p:nvCxnSpPr>
        <p:spPr>
          <a:xfrm>
            <a:off x="10999788" y="2716213"/>
            <a:ext cx="749300" cy="54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3ED9B0-BB4B-CF6C-C709-40E8CA375D91}"/>
              </a:ext>
            </a:extLst>
          </p:cNvPr>
          <p:cNvCxnSpPr>
            <a:cxnSpLocks/>
          </p:cNvCxnSpPr>
          <p:nvPr/>
        </p:nvCxnSpPr>
        <p:spPr>
          <a:xfrm>
            <a:off x="10966450" y="3903663"/>
            <a:ext cx="747713" cy="54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924B6-6A42-62C0-A03D-0F5FDD1E7A9D}"/>
              </a:ext>
            </a:extLst>
          </p:cNvPr>
          <p:cNvCxnSpPr>
            <a:cxnSpLocks/>
          </p:cNvCxnSpPr>
          <p:nvPr/>
        </p:nvCxnSpPr>
        <p:spPr>
          <a:xfrm flipH="1">
            <a:off x="10204450" y="3903663"/>
            <a:ext cx="7620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807" name="Group 50">
            <a:extLst>
              <a:ext uri="{FF2B5EF4-FFF2-40B4-BE49-F238E27FC236}">
                <a16:creationId xmlns:a16="http://schemas.microsoft.com/office/drawing/2014/main" id="{E4051DF3-69AD-1821-2E5A-748AA4B22699}"/>
              </a:ext>
            </a:extLst>
          </p:cNvPr>
          <p:cNvGrpSpPr>
            <a:grpSpLocks/>
          </p:cNvGrpSpPr>
          <p:nvPr/>
        </p:nvGrpSpPr>
        <p:grpSpPr bwMode="auto">
          <a:xfrm rot="4666297">
            <a:off x="4017169" y="1681956"/>
            <a:ext cx="1476375" cy="2728913"/>
            <a:chOff x="4017818" y="1681538"/>
            <a:chExt cx="1475509" cy="2729344"/>
          </a:xfrm>
        </p:grpSpPr>
        <p:sp>
          <p:nvSpPr>
            <p:cNvPr id="33808" name="Oval 19">
              <a:extLst>
                <a:ext uri="{FF2B5EF4-FFF2-40B4-BE49-F238E27FC236}">
                  <a16:creationId xmlns:a16="http://schemas.microsoft.com/office/drawing/2014/main" id="{A8A20A1D-60B7-D7C2-5015-DEFAFE982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246" y="1681538"/>
              <a:ext cx="471055" cy="4779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1C5486-0E12-6036-6B5E-87F6B3DC4868}"/>
                </a:ext>
              </a:extLst>
            </p:cNvPr>
            <p:cNvCxnSpPr>
              <a:cxnSpLocks/>
              <a:stCxn id="33808" idx="4"/>
            </p:cNvCxnSpPr>
            <p:nvPr/>
          </p:nvCxnSpPr>
          <p:spPr>
            <a:xfrm flipH="1">
              <a:off x="4795713" y="2158707"/>
              <a:ext cx="34905" cy="1752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37A7813-4BC8-EF9E-6E2D-B56C021D41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6056" y="2636783"/>
              <a:ext cx="571165" cy="473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4C4975-AD98-B817-36D3-E7200B0F746B}"/>
                </a:ext>
              </a:extLst>
            </p:cNvPr>
            <p:cNvCxnSpPr>
              <a:cxnSpLocks/>
            </p:cNvCxnSpPr>
            <p:nvPr/>
          </p:nvCxnSpPr>
          <p:spPr>
            <a:xfrm>
              <a:off x="4831429" y="2673948"/>
              <a:ext cx="571165" cy="435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89AD6-665C-EC50-6912-E7AD6E647DA8}"/>
                </a:ext>
              </a:extLst>
            </p:cNvPr>
            <p:cNvCxnSpPr>
              <a:cxnSpLocks/>
            </p:cNvCxnSpPr>
            <p:nvPr/>
          </p:nvCxnSpPr>
          <p:spPr>
            <a:xfrm>
              <a:off x="4796821" y="3863028"/>
              <a:ext cx="696503" cy="4588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E55ECD3-BF6A-374E-AA00-6DA062EA6E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7022" y="3863090"/>
              <a:ext cx="779006" cy="5477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>
            <a:extLst>
              <a:ext uri="{FF2B5EF4-FFF2-40B4-BE49-F238E27FC236}">
                <a16:creationId xmlns:a16="http://schemas.microsoft.com/office/drawing/2014/main" id="{C4678DFB-54CF-6C97-0E73-103089FBB9E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9FDC02-C3EA-8E54-E173-D4E23F394489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6ECBD4-5D24-323D-15E1-1A0782B2397D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98C289-AAA3-CD4A-0172-227C50D6A012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392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79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7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8" marB="42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2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E26D6A-94EE-CCCC-2B72-D5A47BC0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8" y="1003300"/>
            <a:ext cx="2809875" cy="578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3">
            <a:extLst>
              <a:ext uri="{FF2B5EF4-FFF2-40B4-BE49-F238E27FC236}">
                <a16:creationId xmlns:a16="http://schemas.microsoft.com/office/drawing/2014/main" id="{50E35EB3-03E9-BD8D-F454-60736F95641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5917FD-02C1-6847-CF41-755F5E65DB6C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032DA0-B0CD-F6C8-8877-AA9AB12E4E17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sp>
        <p:nvSpPr>
          <p:cNvPr id="36870" name="Rectangle 2">
            <a:extLst>
              <a:ext uri="{FF2B5EF4-FFF2-40B4-BE49-F238E27FC236}">
                <a16:creationId xmlns:a16="http://schemas.microsoft.com/office/drawing/2014/main" id="{E21831DE-2F60-5AA3-C3A5-3EDC30369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068388"/>
            <a:ext cx="203993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Low:  0.3 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Mid:  0.6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High:  1.0</a:t>
            </a:r>
            <a:endParaRPr lang="en-US" altLang="en-US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10696-9666-2C41-1C26-F9959A06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2547938"/>
            <a:ext cx="393382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21FF61F-36D0-5FB9-27BC-E908B709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8" y="2179638"/>
            <a:ext cx="29448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[2.035, 35.021]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80%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3">
            <a:extLst>
              <a:ext uri="{FF2B5EF4-FFF2-40B4-BE49-F238E27FC236}">
                <a16:creationId xmlns:a16="http://schemas.microsoft.com/office/drawing/2014/main" id="{7EFE292B-97B6-D097-C513-D707C86B966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5948FD-6715-B1B2-2271-E4A67A056A28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578B5-43DE-0F14-D699-430DCBEE0D67}"/>
              </a:ext>
            </a:extLst>
          </p:cNvPr>
          <p:cNvGraphicFramePr>
            <a:graphicFrameLocks noGrp="1"/>
          </p:cNvGraphicFramePr>
          <p:nvPr/>
        </p:nvGraphicFramePr>
        <p:xfrm>
          <a:off x="2039938" y="1878013"/>
          <a:ext cx="8443912" cy="38338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3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3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9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56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5" marR="12264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Speed: 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9604" marR="139604" marT="69818" marB="69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Speed: Low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9604" marR="139604" marT="69818" marB="698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22645" marR="12264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122645" marR="122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22645" marR="12264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122645" marR="122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22645" marR="12264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9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45" marR="12264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122645" marR="122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22645" marR="122645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122645" marR="12264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22645" marR="122645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B42855-F259-375E-271B-3A54340B80F3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only fuzzy rules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3">
            <a:extLst>
              <a:ext uri="{FF2B5EF4-FFF2-40B4-BE49-F238E27FC236}">
                <a16:creationId xmlns:a16="http://schemas.microsoft.com/office/drawing/2014/main" id="{B9267418-17B6-E39F-DE1A-664476F998F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6456" y="2942431"/>
            <a:ext cx="277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results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504630-B22C-C32C-E43F-1B85635BAACF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6" name="Picture 8">
            <a:extLst>
              <a:ext uri="{FF2B5EF4-FFF2-40B4-BE49-F238E27FC236}">
                <a16:creationId xmlns:a16="http://schemas.microsoft.com/office/drawing/2014/main" id="{2F26448F-8610-1B7F-B537-08C88BA38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150938"/>
            <a:ext cx="66071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Box 11">
            <a:extLst>
              <a:ext uri="{FF2B5EF4-FFF2-40B4-BE49-F238E27FC236}">
                <a16:creationId xmlns:a16="http://schemas.microsoft.com/office/drawing/2014/main" id="{DE175062-F63E-3A9C-B267-91B86FCF2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250825"/>
            <a:ext cx="148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Low activity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>
            <a:extLst>
              <a:ext uri="{FF2B5EF4-FFF2-40B4-BE49-F238E27FC236}">
                <a16:creationId xmlns:a16="http://schemas.microsoft.com/office/drawing/2014/main" id="{43F1A9F6-595F-2BC4-625C-885649E3E7A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6456" y="2942431"/>
            <a:ext cx="277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results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357733-2769-59C2-AFFC-1159B0AE07D6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8">
            <a:extLst>
              <a:ext uri="{FF2B5EF4-FFF2-40B4-BE49-F238E27FC236}">
                <a16:creationId xmlns:a16="http://schemas.microsoft.com/office/drawing/2014/main" id="{DC641EFE-B53A-03CA-D49E-642ED10A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150938"/>
            <a:ext cx="66071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0">
            <a:extLst>
              <a:ext uri="{FF2B5EF4-FFF2-40B4-BE49-F238E27FC236}">
                <a16:creationId xmlns:a16="http://schemas.microsoft.com/office/drawing/2014/main" id="{652C9E66-13B4-308E-7C4C-001D9DEF1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1725613"/>
            <a:ext cx="4459288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Box 11">
            <a:extLst>
              <a:ext uri="{FF2B5EF4-FFF2-40B4-BE49-F238E27FC236}">
                <a16:creationId xmlns:a16="http://schemas.microsoft.com/office/drawing/2014/main" id="{74AB9178-EC3A-A18E-B54B-3BDB4FB32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250825"/>
            <a:ext cx="148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Low activity</a:t>
            </a:r>
          </a:p>
        </p:txBody>
      </p:sp>
      <p:sp>
        <p:nvSpPr>
          <p:cNvPr id="40967" name="Rectangle 12">
            <a:extLst>
              <a:ext uri="{FF2B5EF4-FFF2-40B4-BE49-F238E27FC236}">
                <a16:creationId xmlns:a16="http://schemas.microsoft.com/office/drawing/2014/main" id="{7BB85FCD-6FA1-C933-EDD5-381AEDF1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688" y="3986213"/>
            <a:ext cx="457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">
            <a:extLst>
              <a:ext uri="{FF2B5EF4-FFF2-40B4-BE49-F238E27FC236}">
                <a16:creationId xmlns:a16="http://schemas.microsoft.com/office/drawing/2014/main" id="{3EC17C12-8A3D-7F26-8EB0-EE790DBA6F2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6456" y="2942431"/>
            <a:ext cx="277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results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9E97AB-E744-C7D8-4EB8-C6FE9F52BB56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012" name="Picture 8">
            <a:extLst>
              <a:ext uri="{FF2B5EF4-FFF2-40B4-BE49-F238E27FC236}">
                <a16:creationId xmlns:a16="http://schemas.microsoft.com/office/drawing/2014/main" id="{B7144431-7105-0E8E-BC43-75397704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150938"/>
            <a:ext cx="66071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11">
            <a:extLst>
              <a:ext uri="{FF2B5EF4-FFF2-40B4-BE49-F238E27FC236}">
                <a16:creationId xmlns:a16="http://schemas.microsoft.com/office/drawing/2014/main" id="{9F9665B8-80D5-CB2E-211A-3531DBA62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250825"/>
            <a:ext cx="1485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Low activity</a:t>
            </a:r>
          </a:p>
        </p:txBody>
      </p:sp>
      <p:sp>
        <p:nvSpPr>
          <p:cNvPr id="43014" name="Rectangle 12">
            <a:extLst>
              <a:ext uri="{FF2B5EF4-FFF2-40B4-BE49-F238E27FC236}">
                <a16:creationId xmlns:a16="http://schemas.microsoft.com/office/drawing/2014/main" id="{C09688C3-6719-D693-5115-BFC16D1D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4684713"/>
            <a:ext cx="550862" cy="254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015" name="Picture 2">
            <a:extLst>
              <a:ext uri="{FF2B5EF4-FFF2-40B4-BE49-F238E27FC236}">
                <a16:creationId xmlns:a16="http://schemas.microsoft.com/office/drawing/2014/main" id="{BD202AC1-F59E-EF69-C7C0-D61DF325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77875"/>
            <a:ext cx="72390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3">
            <a:extLst>
              <a:ext uri="{FF2B5EF4-FFF2-40B4-BE49-F238E27FC236}">
                <a16:creationId xmlns:a16="http://schemas.microsoft.com/office/drawing/2014/main" id="{94E32C6A-7E15-2B74-9A89-DDB4CE9F22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6456" y="2942431"/>
            <a:ext cx="277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results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2992AF-6704-DB63-A11E-6F3A0D91BE0B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0" name="TextBox 11">
            <a:extLst>
              <a:ext uri="{FF2B5EF4-FFF2-40B4-BE49-F238E27FC236}">
                <a16:creationId xmlns:a16="http://schemas.microsoft.com/office/drawing/2014/main" id="{A1E68979-09B8-37F8-6644-2CD9AD5E1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250825"/>
            <a:ext cx="144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Mid activity</a:t>
            </a:r>
          </a:p>
        </p:txBody>
      </p:sp>
      <p:pic>
        <p:nvPicPr>
          <p:cNvPr id="45061" name="Picture 5">
            <a:extLst>
              <a:ext uri="{FF2B5EF4-FFF2-40B4-BE49-F238E27FC236}">
                <a16:creationId xmlns:a16="http://schemas.microsoft.com/office/drawing/2014/main" id="{7A900733-A736-8272-5C22-C3AE8396D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127125"/>
            <a:ext cx="5086350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>
            <a:extLst>
              <a:ext uri="{FF2B5EF4-FFF2-40B4-BE49-F238E27FC236}">
                <a16:creationId xmlns:a16="http://schemas.microsoft.com/office/drawing/2014/main" id="{FF5FB498-59AD-2A01-3174-5D1A8528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14388"/>
            <a:ext cx="6313488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TextBox 3">
            <a:extLst>
              <a:ext uri="{FF2B5EF4-FFF2-40B4-BE49-F238E27FC236}">
                <a16:creationId xmlns:a16="http://schemas.microsoft.com/office/drawing/2014/main" id="{34000D55-7038-75DE-B0F4-7AD9A38238D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6456" y="2942431"/>
            <a:ext cx="2778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results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DF615B-27BD-7F33-2E67-FDB4A1EB8F9C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9" name="TextBox 11">
            <a:extLst>
              <a:ext uri="{FF2B5EF4-FFF2-40B4-BE49-F238E27FC236}">
                <a16:creationId xmlns:a16="http://schemas.microsoft.com/office/drawing/2014/main" id="{1CD0D401-4E57-B4E1-CAC7-DB0EA6E3F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250825"/>
            <a:ext cx="152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 activity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>
            <a:extLst>
              <a:ext uri="{FF2B5EF4-FFF2-40B4-BE49-F238E27FC236}">
                <a16:creationId xmlns:a16="http://schemas.microsoft.com/office/drawing/2014/main" id="{533D14FD-5B08-3E5A-084D-BAC2389130C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285081" y="2942431"/>
            <a:ext cx="363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Expo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07E033-C6DE-34D2-331C-BF58913F8E03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1A243FE-C1CF-8707-9283-B5CAEE27B97B}"/>
              </a:ext>
            </a:extLst>
          </p:cNvPr>
          <p:cNvGraphicFramePr>
            <a:graphicFrameLocks/>
          </p:cNvGraphicFramePr>
          <p:nvPr/>
        </p:nvGraphicFramePr>
        <p:xfrm>
          <a:off x="1510599" y="391849"/>
          <a:ext cx="9715485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DA20DF4-60CD-2941-F335-04108555A9C2}"/>
              </a:ext>
            </a:extLst>
          </p:cNvPr>
          <p:cNvGraphicFramePr>
            <a:graphicFrameLocks/>
          </p:cNvGraphicFramePr>
          <p:nvPr/>
        </p:nvGraphicFramePr>
        <p:xfrm>
          <a:off x="1523999" y="3523034"/>
          <a:ext cx="97154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Box 3">
            <a:extLst>
              <a:ext uri="{FF2B5EF4-FFF2-40B4-BE49-F238E27FC236}">
                <a16:creationId xmlns:a16="http://schemas.microsoft.com/office/drawing/2014/main" id="{5A8EF948-B554-DFD5-5E1E-6E970F9B1A3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285081" y="2942431"/>
            <a:ext cx="363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Expo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DB106A-633C-9D06-5D10-861D79E66E9D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C44239-447C-47D9-0182-C0643E625150}"/>
              </a:ext>
            </a:extLst>
          </p:cNvPr>
          <p:cNvGraphicFramePr>
            <a:graphicFrameLocks/>
          </p:cNvGraphicFramePr>
          <p:nvPr/>
        </p:nvGraphicFramePr>
        <p:xfrm>
          <a:off x="1619249" y="352425"/>
          <a:ext cx="96068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FCA17C-D105-C838-8FA1-A663295A44AD}"/>
              </a:ext>
            </a:extLst>
          </p:cNvPr>
          <p:cNvGraphicFramePr>
            <a:graphicFrameLocks/>
          </p:cNvGraphicFramePr>
          <p:nvPr/>
        </p:nvGraphicFramePr>
        <p:xfrm>
          <a:off x="1714499" y="3429000"/>
          <a:ext cx="943926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>
            <a:extLst>
              <a:ext uri="{FF2B5EF4-FFF2-40B4-BE49-F238E27FC236}">
                <a16:creationId xmlns:a16="http://schemas.microsoft.com/office/drawing/2014/main" id="{8F651C58-643A-9419-F9E9-18AAFD204CC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092199" y="2941637"/>
            <a:ext cx="3249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3D9876-2EDA-355E-3A48-A4A794C9B0B4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2" name="TextBox 6">
            <a:extLst>
              <a:ext uri="{FF2B5EF4-FFF2-40B4-BE49-F238E27FC236}">
                <a16:creationId xmlns:a16="http://schemas.microsoft.com/office/drawing/2014/main" id="{371870CB-D666-5C0A-CC4F-E7960DB9B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165100"/>
            <a:ext cx="2157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939 </a:t>
            </a:r>
            <a:r>
              <a:rPr lang="en-US" altLang="en-US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</a:t>
            </a:r>
          </a:p>
        </p:txBody>
      </p:sp>
      <p:pic>
        <p:nvPicPr>
          <p:cNvPr id="53253" name="Picture 1">
            <a:extLst>
              <a:ext uri="{FF2B5EF4-FFF2-40B4-BE49-F238E27FC236}">
                <a16:creationId xmlns:a16="http://schemas.microsoft.com/office/drawing/2014/main" id="{35519C57-AB81-71DB-BA27-253ADD92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1790700"/>
            <a:ext cx="48482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2">
            <a:extLst>
              <a:ext uri="{FF2B5EF4-FFF2-40B4-BE49-F238E27FC236}">
                <a16:creationId xmlns:a16="http://schemas.microsoft.com/office/drawing/2014/main" id="{456EBDFF-FE4D-7CA7-B51D-53385308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113" y="1708150"/>
            <a:ext cx="4484687" cy="453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4">
            <a:extLst>
              <a:ext uri="{FF2B5EF4-FFF2-40B4-BE49-F238E27FC236}">
                <a16:creationId xmlns:a16="http://schemas.microsoft.com/office/drawing/2014/main" id="{5B818488-92CD-9F16-BF40-A0D6CF26A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984250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2fac</a:t>
            </a:r>
          </a:p>
        </p:txBody>
      </p:sp>
      <p:sp>
        <p:nvSpPr>
          <p:cNvPr id="53256" name="TextBox 5">
            <a:extLst>
              <a:ext uri="{FF2B5EF4-FFF2-40B4-BE49-F238E27FC236}">
                <a16:creationId xmlns:a16="http://schemas.microsoft.com/office/drawing/2014/main" id="{67C33993-8192-576A-88F6-3F73ED810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663" y="984250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4fac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3">
            <a:extLst>
              <a:ext uri="{FF2B5EF4-FFF2-40B4-BE49-F238E27FC236}">
                <a16:creationId xmlns:a16="http://schemas.microsoft.com/office/drawing/2014/main" id="{2EBF806F-ABFD-B320-3BEC-31B1191777E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43793" y="294243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96DFA4-EB2E-DC3C-AD1A-C0F2794AF131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00" name="TextBox 6">
            <a:extLst>
              <a:ext uri="{FF2B5EF4-FFF2-40B4-BE49-F238E27FC236}">
                <a16:creationId xmlns:a16="http://schemas.microsoft.com/office/drawing/2014/main" id="{0FAB2695-3582-4023-8D42-5EE3AA372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165100"/>
            <a:ext cx="24749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939 </a:t>
            </a:r>
            <a:r>
              <a:rPr lang="en-US" altLang="en-US" sz="3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</a:t>
            </a:r>
          </a:p>
        </p:txBody>
      </p:sp>
      <p:pic>
        <p:nvPicPr>
          <p:cNvPr id="55301" name="Picture 2">
            <a:extLst>
              <a:ext uri="{FF2B5EF4-FFF2-40B4-BE49-F238E27FC236}">
                <a16:creationId xmlns:a16="http://schemas.microsoft.com/office/drawing/2014/main" id="{BD94FCF3-7E8E-7F20-5A9A-E21201752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00" y="1589088"/>
            <a:ext cx="5057775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4">
            <a:extLst>
              <a:ext uri="{FF2B5EF4-FFF2-40B4-BE49-F238E27FC236}">
                <a16:creationId xmlns:a16="http://schemas.microsoft.com/office/drawing/2014/main" id="{74F709A9-ACD8-5C86-115D-F48C374AF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1589088"/>
            <a:ext cx="5127625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3" name="TextBox 1">
            <a:extLst>
              <a:ext uri="{FF2B5EF4-FFF2-40B4-BE49-F238E27FC236}">
                <a16:creationId xmlns:a16="http://schemas.microsoft.com/office/drawing/2014/main" id="{3474F9AD-8558-AF55-9ABD-EAFBB851F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984250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2fac</a:t>
            </a:r>
          </a:p>
        </p:txBody>
      </p:sp>
      <p:sp>
        <p:nvSpPr>
          <p:cNvPr id="55304" name="TextBox 5">
            <a:extLst>
              <a:ext uri="{FF2B5EF4-FFF2-40B4-BE49-F238E27FC236}">
                <a16:creationId xmlns:a16="http://schemas.microsoft.com/office/drawing/2014/main" id="{652DF517-BC26-9BD7-F903-E4336940C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663" y="984250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4fac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Box 3">
            <a:extLst>
              <a:ext uri="{FF2B5EF4-FFF2-40B4-BE49-F238E27FC236}">
                <a16:creationId xmlns:a16="http://schemas.microsoft.com/office/drawing/2014/main" id="{8798E9F0-D0F7-B058-2872-3F28A623B56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43793" y="294243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AF537F-6908-C194-FA56-CF14AE1AF115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67D804-6D53-271A-E8F3-13E3714D1124}"/>
              </a:ext>
            </a:extLst>
          </p:cNvPr>
          <p:cNvSpPr txBox="1"/>
          <p:nvPr/>
        </p:nvSpPr>
        <p:spPr>
          <a:xfrm>
            <a:off x="1557338" y="165100"/>
            <a:ext cx="2224087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939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Grazing</a:t>
            </a:r>
          </a:p>
        </p:txBody>
      </p:sp>
      <p:pic>
        <p:nvPicPr>
          <p:cNvPr id="57349" name="Picture 1">
            <a:extLst>
              <a:ext uri="{FF2B5EF4-FFF2-40B4-BE49-F238E27FC236}">
                <a16:creationId xmlns:a16="http://schemas.microsoft.com/office/drawing/2014/main" id="{558DC57E-A915-1395-73CB-2BC1F496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800225"/>
            <a:ext cx="430847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2">
            <a:extLst>
              <a:ext uri="{FF2B5EF4-FFF2-40B4-BE49-F238E27FC236}">
                <a16:creationId xmlns:a16="http://schemas.microsoft.com/office/drawing/2014/main" id="{475CE28E-F3F8-D1BC-7D18-A78E50DEF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0" y="1589088"/>
            <a:ext cx="45053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TextBox 4">
            <a:extLst>
              <a:ext uri="{FF2B5EF4-FFF2-40B4-BE49-F238E27FC236}">
                <a16:creationId xmlns:a16="http://schemas.microsoft.com/office/drawing/2014/main" id="{992328DE-B45F-5450-2E06-E8A214FCD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984250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2fac</a:t>
            </a:r>
          </a:p>
        </p:txBody>
      </p:sp>
      <p:sp>
        <p:nvSpPr>
          <p:cNvPr id="57352" name="TextBox 5">
            <a:extLst>
              <a:ext uri="{FF2B5EF4-FFF2-40B4-BE49-F238E27FC236}">
                <a16:creationId xmlns:a16="http://schemas.microsoft.com/office/drawing/2014/main" id="{75B8DFFA-E9A4-8869-4C74-E45C9DC41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3663" y="984250"/>
            <a:ext cx="62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4fac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>
            <a:extLst>
              <a:ext uri="{FF2B5EF4-FFF2-40B4-BE49-F238E27FC236}">
                <a16:creationId xmlns:a16="http://schemas.microsoft.com/office/drawing/2014/main" id="{ED1BBA2C-9682-0158-A24D-34C59B6C52B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1213D0-C52A-7D3E-75D8-120AC8CBB283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8BF21C-DB26-351F-F6E8-45B50157DB76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55BF19-2036-51C9-84AA-D9D5C0FD9F4E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378950" cy="37131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1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1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1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1150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5" marR="752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4" marR="85694" marT="42850" marB="42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4" marR="85694" marT="42850" marB="42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0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ODBA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4" marR="85694" marT="42850" marB="42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4" marR="85694" marT="42850" marB="42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4" marR="85694" marT="42850" marB="42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4" marR="85694" marT="42850" marB="42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50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00379" marR="100379" marT="50193" marB="50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75285" marR="752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Inactive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75285" marR="7528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5" marR="7528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Box 3">
            <a:extLst>
              <a:ext uri="{FF2B5EF4-FFF2-40B4-BE49-F238E27FC236}">
                <a16:creationId xmlns:a16="http://schemas.microsoft.com/office/drawing/2014/main" id="{B478C3F6-E93F-A416-15F7-790C237857F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43793" y="294243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58B7C2-BFE3-1A79-F5D6-451C2E9D91ED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96" name="TextBox 6">
            <a:extLst>
              <a:ext uri="{FF2B5EF4-FFF2-40B4-BE49-F238E27FC236}">
                <a16:creationId xmlns:a16="http://schemas.microsoft.com/office/drawing/2014/main" id="{A2ADF1E6-E8D8-BD8D-7E7A-9DCE2F8F6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165100"/>
            <a:ext cx="2665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altLang="en-US" sz="3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</a:t>
            </a:r>
          </a:p>
        </p:txBody>
      </p:sp>
      <p:pic>
        <p:nvPicPr>
          <p:cNvPr id="59397" name="Picture 4">
            <a:extLst>
              <a:ext uri="{FF2B5EF4-FFF2-40B4-BE49-F238E27FC236}">
                <a16:creationId xmlns:a16="http://schemas.microsoft.com/office/drawing/2014/main" id="{1195A085-81F6-9AE1-C940-AF8AE98E6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933450"/>
            <a:ext cx="5148262" cy="554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3">
            <a:extLst>
              <a:ext uri="{FF2B5EF4-FFF2-40B4-BE49-F238E27FC236}">
                <a16:creationId xmlns:a16="http://schemas.microsoft.com/office/drawing/2014/main" id="{28BC71B0-A9A4-ADE0-0F78-9D549EF665B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43793" y="294243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815E3-5B9E-8290-2326-42B3960D5D80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9FDE40-1280-4AAD-AEBC-65549C0ED4D8}"/>
              </a:ext>
            </a:extLst>
          </p:cNvPr>
          <p:cNvSpPr txBox="1"/>
          <p:nvPr/>
        </p:nvSpPr>
        <p:spPr>
          <a:xfrm>
            <a:off x="1557338" y="165100"/>
            <a:ext cx="2414587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Grazing</a:t>
            </a:r>
          </a:p>
        </p:txBody>
      </p:sp>
      <p:pic>
        <p:nvPicPr>
          <p:cNvPr id="61445" name="Picture 7">
            <a:extLst>
              <a:ext uri="{FF2B5EF4-FFF2-40B4-BE49-F238E27FC236}">
                <a16:creationId xmlns:a16="http://schemas.microsoft.com/office/drawing/2014/main" id="{254BA8D4-544A-563A-ABAF-C10CB3AA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750888"/>
            <a:ext cx="49149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7">
            <a:extLst>
              <a:ext uri="{FF2B5EF4-FFF2-40B4-BE49-F238E27FC236}">
                <a16:creationId xmlns:a16="http://schemas.microsoft.com/office/drawing/2014/main" id="{675CC214-7717-11BE-2A61-DC5506E5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654050"/>
            <a:ext cx="5362575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3">
            <a:extLst>
              <a:ext uri="{FF2B5EF4-FFF2-40B4-BE49-F238E27FC236}">
                <a16:creationId xmlns:a16="http://schemas.microsoft.com/office/drawing/2014/main" id="{32B71F61-15B4-7801-B48A-17C25EC674C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092199" y="2941637"/>
            <a:ext cx="3249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6113A9-4D3E-400C-A127-BBABEB063DED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3" name="TextBox 6">
            <a:extLst>
              <a:ext uri="{FF2B5EF4-FFF2-40B4-BE49-F238E27FC236}">
                <a16:creationId xmlns:a16="http://schemas.microsoft.com/office/drawing/2014/main" id="{41865AD6-7F12-5A59-44F0-3388AD865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165100"/>
            <a:ext cx="23479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altLang="en-US" sz="32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</a:t>
            </a:r>
          </a:p>
        </p:txBody>
      </p:sp>
      <p:pic>
        <p:nvPicPr>
          <p:cNvPr id="63494" name="Picture 4">
            <a:extLst>
              <a:ext uri="{FF2B5EF4-FFF2-40B4-BE49-F238E27FC236}">
                <a16:creationId xmlns:a16="http://schemas.microsoft.com/office/drawing/2014/main" id="{FD7789E3-8EE9-E59B-62FB-BEFE6B7A8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933450"/>
            <a:ext cx="527685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>
            <a:extLst>
              <a:ext uri="{FF2B5EF4-FFF2-40B4-BE49-F238E27FC236}">
                <a16:creationId xmlns:a16="http://schemas.microsoft.com/office/drawing/2014/main" id="{C7B5EC49-3AB3-F68C-DAD2-E78CA8DC5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287463"/>
            <a:ext cx="4913313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3">
            <a:extLst>
              <a:ext uri="{FF2B5EF4-FFF2-40B4-BE49-F238E27FC236}">
                <a16:creationId xmlns:a16="http://schemas.microsoft.com/office/drawing/2014/main" id="{DA24B0E5-F5DF-A9E6-3CB7-CD1E2579A2C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43793" y="294243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94B82E-FA9A-B5ED-4272-BDB9E3B58A4B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1" name="TextBox 6">
            <a:extLst>
              <a:ext uri="{FF2B5EF4-FFF2-40B4-BE49-F238E27FC236}">
                <a16:creationId xmlns:a16="http://schemas.microsoft.com/office/drawing/2014/main" id="{9760608B-29CD-07C2-CF05-8D58DF192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165100"/>
            <a:ext cx="2665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altLang="en-US" sz="3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</a:t>
            </a:r>
          </a:p>
        </p:txBody>
      </p:sp>
      <p:pic>
        <p:nvPicPr>
          <p:cNvPr id="65542" name="Picture 5">
            <a:extLst>
              <a:ext uri="{FF2B5EF4-FFF2-40B4-BE49-F238E27FC236}">
                <a16:creationId xmlns:a16="http://schemas.microsoft.com/office/drawing/2014/main" id="{0D0991F4-306E-8C66-2A1B-53E0F345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1066800"/>
            <a:ext cx="5419725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8E1BBD0D-F8F9-42A0-3E89-DFFD20F000B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43793" y="294243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26497E-40F5-D7F0-92D8-DA7A2A19940E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88" name="TextBox 6">
            <a:extLst>
              <a:ext uri="{FF2B5EF4-FFF2-40B4-BE49-F238E27FC236}">
                <a16:creationId xmlns:a16="http://schemas.microsoft.com/office/drawing/2014/main" id="{08909CF5-9198-E928-8384-9067F7EAF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165100"/>
            <a:ext cx="26654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altLang="en-US" sz="3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</a:t>
            </a:r>
          </a:p>
        </p:txBody>
      </p:sp>
      <p:pic>
        <p:nvPicPr>
          <p:cNvPr id="67589" name="Picture 4">
            <a:extLst>
              <a:ext uri="{FF2B5EF4-FFF2-40B4-BE49-F238E27FC236}">
                <a16:creationId xmlns:a16="http://schemas.microsoft.com/office/drawing/2014/main" id="{5C9C0BB5-45BC-3924-1725-51D382E0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8" y="933450"/>
            <a:ext cx="5148262" cy="554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3">
            <a:extLst>
              <a:ext uri="{FF2B5EF4-FFF2-40B4-BE49-F238E27FC236}">
                <a16:creationId xmlns:a16="http://schemas.microsoft.com/office/drawing/2014/main" id="{A0CDDF95-EC1F-6C1D-E01B-C5A50B7B0A7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43793" y="294243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DA540F-E11A-4B88-E600-49D89778391D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AD788F-8EB3-4DCA-1754-EE73A7CC5950}"/>
              </a:ext>
            </a:extLst>
          </p:cNvPr>
          <p:cNvSpPr txBox="1"/>
          <p:nvPr/>
        </p:nvSpPr>
        <p:spPr>
          <a:xfrm>
            <a:off x="1557338" y="165100"/>
            <a:ext cx="2414587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Grazing</a:t>
            </a:r>
          </a:p>
        </p:txBody>
      </p:sp>
      <p:pic>
        <p:nvPicPr>
          <p:cNvPr id="69637" name="Picture 5">
            <a:extLst>
              <a:ext uri="{FF2B5EF4-FFF2-40B4-BE49-F238E27FC236}">
                <a16:creationId xmlns:a16="http://schemas.microsoft.com/office/drawing/2014/main" id="{21183AE1-EEB0-DF92-3A2D-05F81E3B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35075"/>
            <a:ext cx="486727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7">
            <a:extLst>
              <a:ext uri="{FF2B5EF4-FFF2-40B4-BE49-F238E27FC236}">
                <a16:creationId xmlns:a16="http://schemas.microsoft.com/office/drawing/2014/main" id="{06CA7E2E-1BE2-69AF-255C-D68AF618B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750888"/>
            <a:ext cx="49149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Box 3">
            <a:extLst>
              <a:ext uri="{FF2B5EF4-FFF2-40B4-BE49-F238E27FC236}">
                <a16:creationId xmlns:a16="http://schemas.microsoft.com/office/drawing/2014/main" id="{3689D2C5-9839-30AA-E6EE-162D7FC89FC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143793" y="2942431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1DC2F2-4F9C-063C-1C52-CF209049CAB1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46D7A4-499D-E94A-F730-25C08BBF0289}"/>
              </a:ext>
            </a:extLst>
          </p:cNvPr>
          <p:cNvSpPr txBox="1"/>
          <p:nvPr/>
        </p:nvSpPr>
        <p:spPr>
          <a:xfrm>
            <a:off x="1557338" y="165100"/>
            <a:ext cx="2414587" cy="5857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Grazing</a:t>
            </a:r>
          </a:p>
        </p:txBody>
      </p:sp>
      <p:pic>
        <p:nvPicPr>
          <p:cNvPr id="71685" name="Picture 7">
            <a:extLst>
              <a:ext uri="{FF2B5EF4-FFF2-40B4-BE49-F238E27FC236}">
                <a16:creationId xmlns:a16="http://schemas.microsoft.com/office/drawing/2014/main" id="{EB18605F-55A1-0CE4-1373-F0DD6FF8E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750888"/>
            <a:ext cx="4914900" cy="584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Box 8">
            <a:extLst>
              <a:ext uri="{FF2B5EF4-FFF2-40B4-BE49-F238E27FC236}">
                <a16:creationId xmlns:a16="http://schemas.microsoft.com/office/drawing/2014/main" id="{D7171811-D626-0AD3-8ADD-24897434C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100013"/>
            <a:ext cx="3827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Methods</a:t>
            </a:r>
          </a:p>
        </p:txBody>
      </p:sp>
      <p:pic>
        <p:nvPicPr>
          <p:cNvPr id="73731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BC1352B7-ACA3-0D78-C857-1D00FEC7C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828800"/>
            <a:ext cx="51847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1B87D6F-D02A-8118-558A-F45F173B31F9}"/>
              </a:ext>
            </a:extLst>
          </p:cNvPr>
          <p:cNvSpPr txBox="1"/>
          <p:nvPr/>
        </p:nvSpPr>
        <p:spPr>
          <a:xfrm>
            <a:off x="2405063" y="1428750"/>
            <a:ext cx="18383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0.787 meters/min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ED1292-1214-C645-464F-C4E1520DA564}"/>
              </a:ext>
            </a:extLst>
          </p:cNvPr>
          <p:cNvSpPr txBox="1"/>
          <p:nvPr/>
        </p:nvSpPr>
        <p:spPr>
          <a:xfrm>
            <a:off x="4757738" y="1428750"/>
            <a:ext cx="1392237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82.58 meters</a:t>
            </a:r>
          </a:p>
        </p:txBody>
      </p:sp>
      <p:sp>
        <p:nvSpPr>
          <p:cNvPr id="73734" name="TextBox 1">
            <a:extLst>
              <a:ext uri="{FF2B5EF4-FFF2-40B4-BE49-F238E27FC236}">
                <a16:creationId xmlns:a16="http://schemas.microsoft.com/office/drawing/2014/main" id="{024D7BB1-8EBD-64AA-B307-A91785D4622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64468" y="2942431"/>
            <a:ext cx="399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Membership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DF4FBC-8E2E-EFF4-AEE6-113025F9108E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75209EE-34F8-9301-6B78-BC759F8E8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73263"/>
            <a:ext cx="567055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571E22-65F9-1832-FE37-844EBE6DF07E}"/>
              </a:ext>
            </a:extLst>
          </p:cNvPr>
          <p:cNvCxnSpPr>
            <a:cxnSpLocks/>
          </p:cNvCxnSpPr>
          <p:nvPr/>
        </p:nvCxnSpPr>
        <p:spPr>
          <a:xfrm>
            <a:off x="7799388" y="3429000"/>
            <a:ext cx="38449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132D6F-3A1C-A470-288B-AB5CB797B62F}"/>
              </a:ext>
            </a:extLst>
          </p:cNvPr>
          <p:cNvCxnSpPr/>
          <p:nvPr/>
        </p:nvCxnSpPr>
        <p:spPr>
          <a:xfrm>
            <a:off x="7799388" y="3429000"/>
            <a:ext cx="0" cy="15382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Box 8">
            <a:extLst>
              <a:ext uri="{FF2B5EF4-FFF2-40B4-BE49-F238E27FC236}">
                <a16:creationId xmlns:a16="http://schemas.microsoft.com/office/drawing/2014/main" id="{F9EEC925-A938-8417-17E9-7FBCB5124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100013"/>
            <a:ext cx="38274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Methods</a:t>
            </a:r>
          </a:p>
        </p:txBody>
      </p:sp>
      <p:sp>
        <p:nvSpPr>
          <p:cNvPr id="75779" name="TextBox 1">
            <a:extLst>
              <a:ext uri="{FF2B5EF4-FFF2-40B4-BE49-F238E27FC236}">
                <a16:creationId xmlns:a16="http://schemas.microsoft.com/office/drawing/2014/main" id="{67EFA700-633D-E597-CF45-423AA2A0C1A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64468" y="2942431"/>
            <a:ext cx="399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Membership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A79124-17BB-57A2-C473-A61D8871C65D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781" name="Picture 2">
            <a:extLst>
              <a:ext uri="{FF2B5EF4-FFF2-40B4-BE49-F238E27FC236}">
                <a16:creationId xmlns:a16="http://schemas.microsoft.com/office/drawing/2014/main" id="{8D441505-E424-19B2-B7E5-FB97601DE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822325"/>
            <a:ext cx="6696075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023284-C6A4-B06F-B579-E39F2CAF1EDA}"/>
                  </a:ext>
                </a:extLst>
              </p14:cNvPr>
              <p14:cNvContentPartPr/>
              <p14:nvPr/>
            </p14:nvContentPartPr>
            <p14:xfrm>
              <a:off x="5089451" y="1682324"/>
              <a:ext cx="3078360" cy="348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023284-C6A4-B06F-B579-E39F2CAF1E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0451" y="1673324"/>
                <a:ext cx="3096000" cy="35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D281A9-11C9-DA3D-BB2B-93F65C99BB3E}"/>
                  </a:ext>
                </a:extLst>
              </p14:cNvPr>
              <p14:cNvContentPartPr/>
              <p14:nvPr/>
            </p14:nvContentPartPr>
            <p14:xfrm>
              <a:off x="3185051" y="3885524"/>
              <a:ext cx="1340280" cy="156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D281A9-11C9-DA3D-BB2B-93F65C99BB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6051" y="3876522"/>
                <a:ext cx="1357920" cy="1578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69D2C8-F75A-C55E-463D-E26053E86C9B}"/>
                  </a:ext>
                </a:extLst>
              </p14:cNvPr>
              <p14:cNvContentPartPr/>
              <p14:nvPr/>
            </p14:nvContentPartPr>
            <p14:xfrm>
              <a:off x="8137931" y="900044"/>
              <a:ext cx="889920" cy="124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69D2C8-F75A-C55E-463D-E26053E86C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8931" y="891044"/>
                <a:ext cx="907560" cy="125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ACD5-EFCC-999C-3DD4-45BE81D7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436563"/>
            <a:ext cx="10515600" cy="1325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[v1, v2 ,…. </a:t>
            </a:r>
            <a:r>
              <a:rPr lang="en-US" dirty="0" err="1"/>
              <a:t>vn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/>
              <a:t>max 95%</a:t>
            </a:r>
            <a:br>
              <a:rPr lang="en-US" dirty="0"/>
            </a:br>
            <a:r>
              <a:rPr lang="en-US" dirty="0"/>
              <a:t>min 95%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869F81B-6364-2C7C-3268-AD6803CA2010}"/>
              </a:ext>
            </a:extLst>
          </p:cNvPr>
          <p:cNvSpPr/>
          <p:nvPr/>
        </p:nvSpPr>
        <p:spPr>
          <a:xfrm>
            <a:off x="1978025" y="2100263"/>
            <a:ext cx="7067550" cy="3224212"/>
          </a:xfrm>
          <a:custGeom>
            <a:avLst/>
            <a:gdLst>
              <a:gd name="connsiteX0" fmla="*/ 29626 w 7066920"/>
              <a:gd name="connsiteY0" fmla="*/ 3080722 h 3224158"/>
              <a:gd name="connsiteX1" fmla="*/ 253744 w 7066920"/>
              <a:gd name="connsiteY1" fmla="*/ 3152440 h 3224158"/>
              <a:gd name="connsiteX2" fmla="*/ 1885320 w 7066920"/>
              <a:gd name="connsiteY2" fmla="*/ 2856605 h 3224158"/>
              <a:gd name="connsiteX3" fmla="*/ 2611461 w 7066920"/>
              <a:gd name="connsiteY3" fmla="*/ 292699 h 3224158"/>
              <a:gd name="connsiteX4" fmla="*/ 3929273 w 7066920"/>
              <a:gd name="connsiteY4" fmla="*/ 310628 h 3224158"/>
              <a:gd name="connsiteX5" fmla="*/ 4547838 w 7066920"/>
              <a:gd name="connsiteY5" fmla="*/ 2560769 h 3224158"/>
              <a:gd name="connsiteX6" fmla="*/ 7066920 w 7066920"/>
              <a:gd name="connsiteY6" fmla="*/ 3224158 h 322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6920" h="3224158">
                <a:moveTo>
                  <a:pt x="29626" y="3080722"/>
                </a:moveTo>
                <a:cubicBezTo>
                  <a:pt x="-12956" y="3135257"/>
                  <a:pt x="-55538" y="3189793"/>
                  <a:pt x="253744" y="3152440"/>
                </a:cubicBezTo>
                <a:cubicBezTo>
                  <a:pt x="563026" y="3115087"/>
                  <a:pt x="1492367" y="3333228"/>
                  <a:pt x="1885320" y="2856605"/>
                </a:cubicBezTo>
                <a:cubicBezTo>
                  <a:pt x="2278273" y="2379982"/>
                  <a:pt x="2270802" y="717028"/>
                  <a:pt x="2611461" y="292699"/>
                </a:cubicBezTo>
                <a:cubicBezTo>
                  <a:pt x="2952120" y="-131630"/>
                  <a:pt x="3606544" y="-67384"/>
                  <a:pt x="3929273" y="310628"/>
                </a:cubicBezTo>
                <a:cubicBezTo>
                  <a:pt x="4252002" y="688640"/>
                  <a:pt x="4024897" y="2075181"/>
                  <a:pt x="4547838" y="2560769"/>
                </a:cubicBezTo>
                <a:cubicBezTo>
                  <a:pt x="5070779" y="3046357"/>
                  <a:pt x="6068849" y="3135257"/>
                  <a:pt x="7066920" y="322415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093CC3-25ED-FB85-65E2-8987B544D2B6}"/>
              </a:ext>
            </a:extLst>
          </p:cNvPr>
          <p:cNvCxnSpPr/>
          <p:nvPr/>
        </p:nvCxnSpPr>
        <p:spPr>
          <a:xfrm>
            <a:off x="8489950" y="1362075"/>
            <a:ext cx="0" cy="549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D6128-738E-1111-287E-E06C26288DC5}"/>
              </a:ext>
            </a:extLst>
          </p:cNvPr>
          <p:cNvCxnSpPr/>
          <p:nvPr/>
        </p:nvCxnSpPr>
        <p:spPr>
          <a:xfrm>
            <a:off x="2635250" y="1762125"/>
            <a:ext cx="0" cy="549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0" name="TextBox 2">
            <a:extLst>
              <a:ext uri="{FF2B5EF4-FFF2-40B4-BE49-F238E27FC236}">
                <a16:creationId xmlns:a16="http://schemas.microsoft.com/office/drawing/2014/main" id="{68EDF575-77B2-412E-C2C7-2947A1AAA2B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64468" y="2942431"/>
            <a:ext cx="399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Membership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9CC493-6785-842A-DAEE-D32FE8CB20B5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E85D7FC-426F-F151-B0D1-F32DD198C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403225"/>
            <a:ext cx="7813675" cy="591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3">
            <a:extLst>
              <a:ext uri="{FF2B5EF4-FFF2-40B4-BE49-F238E27FC236}">
                <a16:creationId xmlns:a16="http://schemas.microsoft.com/office/drawing/2014/main" id="{58F96081-2042-4677-7F63-1CFBC4FC74D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37E07B-3703-190C-BB80-B99920583B46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FE6118-213E-9CD8-511D-169F95576B74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CAA448-B11D-9B9F-F7EB-8675117BCE84}"/>
              </a:ext>
            </a:extLst>
          </p:cNvPr>
          <p:cNvCxnSpPr>
            <a:cxnSpLocks/>
          </p:cNvCxnSpPr>
          <p:nvPr/>
        </p:nvCxnSpPr>
        <p:spPr>
          <a:xfrm flipH="1">
            <a:off x="5797550" y="630238"/>
            <a:ext cx="1816100" cy="4572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5E4BA-96D7-7AAE-8868-1F35DE2DBA41}"/>
              </a:ext>
            </a:extLst>
          </p:cNvPr>
          <p:cNvCxnSpPr>
            <a:cxnSpLocks/>
          </p:cNvCxnSpPr>
          <p:nvPr/>
        </p:nvCxnSpPr>
        <p:spPr>
          <a:xfrm flipH="1">
            <a:off x="5797550" y="3282950"/>
            <a:ext cx="1385888" cy="191928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>
            <a:extLst>
              <a:ext uri="{FF2B5EF4-FFF2-40B4-BE49-F238E27FC236}">
                <a16:creationId xmlns:a16="http://schemas.microsoft.com/office/drawing/2014/main" id="{358BE325-1424-3FC0-DB05-C3A80DDBB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3009900"/>
            <a:ext cx="2362200" cy="13620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1252D67-A8FF-3738-8E7A-60360CFEA93B}"/>
              </a:ext>
            </a:extLst>
          </p:cNvPr>
          <p:cNvSpPr/>
          <p:nvPr/>
        </p:nvSpPr>
        <p:spPr>
          <a:xfrm>
            <a:off x="8905875" y="1476375"/>
            <a:ext cx="1114425" cy="4429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8852" name="Oval 5">
            <a:extLst>
              <a:ext uri="{FF2B5EF4-FFF2-40B4-BE49-F238E27FC236}">
                <a16:creationId xmlns:a16="http://schemas.microsoft.com/office/drawing/2014/main" id="{4A734D5B-D618-056C-561B-DA25E7EE6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866775"/>
            <a:ext cx="2724150" cy="115252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4E0A9EA-279D-E52E-2795-C11D457CB268}"/>
              </a:ext>
            </a:extLst>
          </p:cNvPr>
          <p:cNvCxnSpPr>
            <a:stCxn id="78852" idx="6"/>
            <a:endCxn id="78850" idx="1"/>
          </p:cNvCxnSpPr>
          <p:nvPr/>
        </p:nvCxnSpPr>
        <p:spPr>
          <a:xfrm>
            <a:off x="3276600" y="1443038"/>
            <a:ext cx="2905125" cy="22479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F962C9B-95F3-A086-6697-97578F370758}"/>
              </a:ext>
            </a:extLst>
          </p:cNvPr>
          <p:cNvSpPr/>
          <p:nvPr/>
        </p:nvSpPr>
        <p:spPr>
          <a:xfrm>
            <a:off x="552450" y="4329113"/>
            <a:ext cx="1466850" cy="990600"/>
          </a:xfrm>
          <a:prstGeom prst="rect">
            <a:avLst/>
          </a:prstGeom>
          <a:solidFill>
            <a:schemeClr val="accent6"/>
          </a:solidFill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546737-43E3-5CA9-FEEC-91001819FF54}"/>
              </a:ext>
            </a:extLst>
          </p:cNvPr>
          <p:cNvCxnSpPr>
            <a:stCxn id="9" idx="3"/>
          </p:cNvCxnSpPr>
          <p:nvPr/>
        </p:nvCxnSpPr>
        <p:spPr>
          <a:xfrm>
            <a:off x="2019300" y="4824413"/>
            <a:ext cx="70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6" name="Oval 11">
            <a:extLst>
              <a:ext uri="{FF2B5EF4-FFF2-40B4-BE49-F238E27FC236}">
                <a16:creationId xmlns:a16="http://schemas.microsoft.com/office/drawing/2014/main" id="{87AB034A-FD3E-54F9-12E8-46298A953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150" y="4262438"/>
            <a:ext cx="1338263" cy="1152525"/>
          </a:xfrm>
          <a:prstGeom prst="ellipse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4394B61-74EC-82C7-7F95-FD413B9731E0}"/>
              </a:ext>
            </a:extLst>
          </p:cNvPr>
          <p:cNvCxnSpPr>
            <a:stCxn id="78856" idx="6"/>
            <a:endCxn id="78850" idx="1"/>
          </p:cNvCxnSpPr>
          <p:nvPr/>
        </p:nvCxnSpPr>
        <p:spPr>
          <a:xfrm flipV="1">
            <a:off x="4062413" y="3690938"/>
            <a:ext cx="2119312" cy="1147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1B3D90-64A3-0EA4-0F2C-CB1EA5DD936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9875" name="Group 17">
            <a:extLst>
              <a:ext uri="{FF2B5EF4-FFF2-40B4-BE49-F238E27FC236}">
                <a16:creationId xmlns:a16="http://schemas.microsoft.com/office/drawing/2014/main" id="{A1FCA036-EF56-CC39-989E-0B599D26DAAA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358775"/>
            <a:ext cx="4003675" cy="1150938"/>
            <a:chOff x="447907" y="536922"/>
            <a:chExt cx="4002771" cy="11513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D02C37-8A34-1E9D-2105-0F679FB7DD3F}"/>
                </a:ext>
              </a:extLst>
            </p:cNvPr>
            <p:cNvSpPr/>
            <p:nvPr/>
          </p:nvSpPr>
          <p:spPr>
            <a:xfrm>
              <a:off x="511393" y="600446"/>
              <a:ext cx="3875800" cy="9322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79879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291FAADD-65F3-1BE0-4C05-E19543EFB9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07" y="536922"/>
              <a:ext cx="4002771" cy="115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3783D4-61AC-D4BA-D2AB-31665E6D09F9}"/>
              </a:ext>
            </a:extLst>
          </p:cNvPr>
          <p:cNvSpPr/>
          <p:nvPr/>
        </p:nvSpPr>
        <p:spPr>
          <a:xfrm>
            <a:off x="0" y="6188075"/>
            <a:ext cx="12192000" cy="6873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9EA1A-20F8-A427-4558-0A347348D0D7}"/>
              </a:ext>
            </a:extLst>
          </p:cNvPr>
          <p:cNvSpPr txBox="1"/>
          <p:nvPr/>
        </p:nvSpPr>
        <p:spPr>
          <a:xfrm>
            <a:off x="566738" y="2781300"/>
            <a:ext cx="11058525" cy="769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with X, Y, Z data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Box 3">
            <a:extLst>
              <a:ext uri="{FF2B5EF4-FFF2-40B4-BE49-F238E27FC236}">
                <a16:creationId xmlns:a16="http://schemas.microsoft.com/office/drawing/2014/main" id="{064802D0-F8BE-F9DF-3E62-7EAD60936C7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9369" y="2942431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9EEADC-4BCB-0430-71CE-F872A42F8537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24" name="Picture 4">
            <a:extLst>
              <a:ext uri="{FF2B5EF4-FFF2-40B4-BE49-F238E27FC236}">
                <a16:creationId xmlns:a16="http://schemas.microsoft.com/office/drawing/2014/main" id="{6EB57E5E-2094-1577-0DD3-85384A49D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292350"/>
            <a:ext cx="5011738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7">
            <a:extLst>
              <a:ext uri="{FF2B5EF4-FFF2-40B4-BE49-F238E27FC236}">
                <a16:creationId xmlns:a16="http://schemas.microsoft.com/office/drawing/2014/main" id="{9C25F59C-393F-1497-2C44-06E862868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44713"/>
            <a:ext cx="499745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TextBox 10">
            <a:extLst>
              <a:ext uri="{FF2B5EF4-FFF2-40B4-BE49-F238E27FC236}">
                <a16:creationId xmlns:a16="http://schemas.microsoft.com/office/drawing/2014/main" id="{379DC18A-8684-4F3B-FA7B-A228D2854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1558925"/>
            <a:ext cx="13827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  <p:sp>
        <p:nvSpPr>
          <p:cNvPr id="81927" name="TextBox 11">
            <a:extLst>
              <a:ext uri="{FF2B5EF4-FFF2-40B4-BE49-F238E27FC236}">
                <a16:creationId xmlns:a16="http://schemas.microsoft.com/office/drawing/2014/main" id="{847D3802-BC15-0A46-B0F2-CEF867E9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188" y="1558925"/>
            <a:ext cx="13827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Class 3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Box 3">
            <a:extLst>
              <a:ext uri="{FF2B5EF4-FFF2-40B4-BE49-F238E27FC236}">
                <a16:creationId xmlns:a16="http://schemas.microsoft.com/office/drawing/2014/main" id="{CB8E6F45-A012-6BA5-3032-DF88B749EEC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9369" y="2942431"/>
            <a:ext cx="1006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89E848-3F32-9CB3-7E56-C2F044D6F708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972" name="Picture 4">
            <a:extLst>
              <a:ext uri="{FF2B5EF4-FFF2-40B4-BE49-F238E27FC236}">
                <a16:creationId xmlns:a16="http://schemas.microsoft.com/office/drawing/2014/main" id="{2F5EF8B3-288A-36D0-5DE0-8A0F0A10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292350"/>
            <a:ext cx="5011738" cy="345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7">
            <a:extLst>
              <a:ext uri="{FF2B5EF4-FFF2-40B4-BE49-F238E27FC236}">
                <a16:creationId xmlns:a16="http://schemas.microsoft.com/office/drawing/2014/main" id="{04D88FF5-11AD-60BB-9D8C-F920FD3A9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144713"/>
            <a:ext cx="4997450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4" name="Group 9">
            <a:extLst>
              <a:ext uri="{FF2B5EF4-FFF2-40B4-BE49-F238E27FC236}">
                <a16:creationId xmlns:a16="http://schemas.microsoft.com/office/drawing/2014/main" id="{E79D387A-75C3-478D-D81E-FD3E297812C0}"/>
              </a:ext>
            </a:extLst>
          </p:cNvPr>
          <p:cNvGrpSpPr>
            <a:grpSpLocks/>
          </p:cNvGrpSpPr>
          <p:nvPr/>
        </p:nvGrpSpPr>
        <p:grpSpPr bwMode="auto">
          <a:xfrm rot="-1800000">
            <a:off x="5237163" y="739775"/>
            <a:ext cx="2478087" cy="1000125"/>
            <a:chOff x="4234286" y="830110"/>
            <a:chExt cx="2478240" cy="999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213554F-2772-CB36-DFBC-4242FAC870DD}"/>
                </a:ext>
              </a:extLst>
            </p:cNvPr>
            <p:cNvSpPr/>
            <p:nvPr/>
          </p:nvSpPr>
          <p:spPr>
            <a:xfrm>
              <a:off x="4234286" y="855517"/>
              <a:ext cx="580169" cy="949037"/>
            </a:xfrm>
            <a:prstGeom prst="rect">
              <a:avLst/>
            </a:prstGeom>
            <a:solidFill>
              <a:schemeClr val="tx2"/>
            </a:solidFill>
            <a:scene3d>
              <a:camera prst="isometricLeftDown"/>
              <a:lightRig rig="threePt" dir="t"/>
            </a:scene3d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F55FBB-72E2-EE95-42E1-183E6852CAC4}"/>
                </a:ext>
              </a:extLst>
            </p:cNvPr>
            <p:cNvSpPr/>
            <p:nvPr/>
          </p:nvSpPr>
          <p:spPr>
            <a:xfrm>
              <a:off x="6132357" y="855517"/>
              <a:ext cx="580169" cy="949037"/>
            </a:xfrm>
            <a:prstGeom prst="rect">
              <a:avLst/>
            </a:prstGeom>
            <a:solidFill>
              <a:schemeClr val="tx2"/>
            </a:solidFill>
            <a:scene3d>
              <a:camera prst="isometricLeftDown"/>
              <a:lightRig rig="threePt" dir="t"/>
            </a:scene3d>
          </p:spPr>
          <p:txBody>
            <a:bodyPr anchor="ctr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980" name="Rectangle 5">
              <a:extLst>
                <a:ext uri="{FF2B5EF4-FFF2-40B4-BE49-F238E27FC236}">
                  <a16:creationId xmlns:a16="http://schemas.microsoft.com/office/drawing/2014/main" id="{EBBE4FBC-2412-EE45-5531-240FC978B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558" y="830110"/>
              <a:ext cx="2339696" cy="235528"/>
            </a:xfrm>
            <a:custGeom>
              <a:avLst/>
              <a:gdLst>
                <a:gd name="T0" fmla="*/ 0 w 2339696"/>
                <a:gd name="T1" fmla="*/ 0 h 235528"/>
                <a:gd name="T2" fmla="*/ 1930985 w 2339696"/>
                <a:gd name="T3" fmla="*/ 1 h 235528"/>
                <a:gd name="T4" fmla="*/ 2339696 w 2339696"/>
                <a:gd name="T5" fmla="*/ 221673 h 235528"/>
                <a:gd name="T6" fmla="*/ 429491 w 2339696"/>
                <a:gd name="T7" fmla="*/ 235528 h 235528"/>
                <a:gd name="T8" fmla="*/ 0 w 2339696"/>
                <a:gd name="T9" fmla="*/ 0 h 235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9696" h="235528">
                  <a:moveTo>
                    <a:pt x="0" y="0"/>
                  </a:moveTo>
                  <a:lnTo>
                    <a:pt x="1930985" y="1"/>
                  </a:lnTo>
                  <a:lnTo>
                    <a:pt x="2339696" y="221673"/>
                  </a:lnTo>
                  <a:lnTo>
                    <a:pt x="429491" y="235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981" name="Rectangle 8">
              <a:extLst>
                <a:ext uri="{FF2B5EF4-FFF2-40B4-BE49-F238E27FC236}">
                  <a16:creationId xmlns:a16="http://schemas.microsoft.com/office/drawing/2014/main" id="{7E79A128-B357-9079-E265-A13DDC155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955" y="1046777"/>
              <a:ext cx="1932298" cy="78318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6125E8-56BD-5B0C-3DD6-A2AAC3132A72}"/>
              </a:ext>
            </a:extLst>
          </p:cNvPr>
          <p:cNvCxnSpPr/>
          <p:nvPr/>
        </p:nvCxnSpPr>
        <p:spPr>
          <a:xfrm flipH="1" flipV="1">
            <a:off x="5603875" y="73025"/>
            <a:ext cx="581025" cy="922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B24C9D-E7CF-6F20-54E4-B4A08639BCCD}"/>
              </a:ext>
            </a:extLst>
          </p:cNvPr>
          <p:cNvCxnSpPr>
            <a:cxnSpLocks/>
          </p:cNvCxnSpPr>
          <p:nvPr/>
        </p:nvCxnSpPr>
        <p:spPr>
          <a:xfrm flipH="1">
            <a:off x="5118100" y="1752600"/>
            <a:ext cx="560388" cy="301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A9CC60-23F7-4838-D884-A94E9E291A22}"/>
              </a:ext>
            </a:extLst>
          </p:cNvPr>
          <p:cNvCxnSpPr>
            <a:cxnSpLocks/>
          </p:cNvCxnSpPr>
          <p:nvPr/>
        </p:nvCxnSpPr>
        <p:spPr>
          <a:xfrm>
            <a:off x="6604000" y="1317625"/>
            <a:ext cx="800100" cy="173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>
            <a:extLst>
              <a:ext uri="{FF2B5EF4-FFF2-40B4-BE49-F238E27FC236}">
                <a16:creationId xmlns:a16="http://schemas.microsoft.com/office/drawing/2014/main" id="{E0152BE9-8A4C-2564-8C99-0A007BF54DB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627940-C56D-E624-46FD-A9BF43D25D06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D397F9-9ABE-9B82-FB9F-1D502D2ED081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50447A-A3B4-4927-DC50-B779D9F8A7CF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5162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6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0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025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P.S., Mid-act can contain xxx, low-act can contain xxx, High-act …..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951B52B0-CAB2-61E8-965C-D25339E56EC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1F8073-B872-2435-9770-828B6810A929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4E8F73-A39B-AB6D-E783-1616ED73F3CC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AAF524-1A0B-CEEF-9963-3C6B32E83976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5162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6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0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025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P.S., Mid-act can contain xxx, low-act can contain xxx, High-act …..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>
            <a:extLst>
              <a:ext uri="{FF2B5EF4-FFF2-40B4-BE49-F238E27FC236}">
                <a16:creationId xmlns:a16="http://schemas.microsoft.com/office/drawing/2014/main" id="{C8F3219D-AB9F-BED0-ACB5-D4B30C609E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DE732A-C454-5D5E-5AD8-654017348F18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04FEBD-C09D-51B6-D6D4-EE23BA805CAC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1FA0A5-F373-9A77-E667-5F5CE6065D58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5162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6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0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025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P.S., Mid-act can contain xxx, low-act can contain xxx, High-act …..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3">
            <a:extLst>
              <a:ext uri="{FF2B5EF4-FFF2-40B4-BE49-F238E27FC236}">
                <a16:creationId xmlns:a16="http://schemas.microsoft.com/office/drawing/2014/main" id="{C531E231-6677-D151-7A54-624BC23CFC5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F288C0-6AEC-BBE2-F900-AC2D6FFD31A7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3B7A3D-0ABC-71C6-D7EF-1FB96EB686ED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3E8E8-6161-81DB-20B3-592EFE48C87F}"/>
              </a:ext>
            </a:extLst>
          </p:cNvPr>
          <p:cNvGraphicFramePr>
            <a:graphicFrameLocks noGrp="1"/>
          </p:cNvGraphicFramePr>
          <p:nvPr/>
        </p:nvGraphicFramePr>
        <p:xfrm>
          <a:off x="1636713" y="1663700"/>
          <a:ext cx="9424987" cy="5162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66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0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89" marR="85689" marT="42840" marB="42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9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0" marR="752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9025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P.S., Mid-act can contain xxx, low-act can contain xxx, High-act …..</a:t>
                      </a:r>
                    </a:p>
                  </a:txBody>
                  <a:tcPr marL="75280" marR="752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599BFDF-C480-D5A4-76CC-46A3169BA369}"/>
              </a:ext>
            </a:extLst>
          </p:cNvPr>
          <p:cNvCxnSpPr>
            <a:cxnSpLocks/>
          </p:cNvCxnSpPr>
          <p:nvPr/>
        </p:nvCxnSpPr>
        <p:spPr>
          <a:xfrm flipV="1">
            <a:off x="1539875" y="2514600"/>
            <a:ext cx="0" cy="4005263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59" name="TextBox 3">
            <a:extLst>
              <a:ext uri="{FF2B5EF4-FFF2-40B4-BE49-F238E27FC236}">
                <a16:creationId xmlns:a16="http://schemas.microsoft.com/office/drawing/2014/main" id="{77586237-4077-ABEE-D2EB-9195DE36F75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854868" y="2942431"/>
            <a:ext cx="2774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799C8A-8F86-F78D-ED81-C74948E95559}"/>
              </a:ext>
            </a:extLst>
          </p:cNvPr>
          <p:cNvCxnSpPr/>
          <p:nvPr/>
        </p:nvCxnSpPr>
        <p:spPr>
          <a:xfrm>
            <a:off x="965200" y="457200"/>
            <a:ext cx="0" cy="58086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2D81-614E-87A2-AE43-BF0423524C57}"/>
              </a:ext>
            </a:extLst>
          </p:cNvPr>
          <p:cNvSpPr txBox="1"/>
          <p:nvPr/>
        </p:nvSpPr>
        <p:spPr>
          <a:xfrm>
            <a:off x="1333500" y="457200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wrap="none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AD0422-D28D-FB1F-A57A-87F1567FD46E}"/>
              </a:ext>
            </a:extLst>
          </p:cNvPr>
          <p:cNvSpPr/>
          <p:nvPr/>
        </p:nvSpPr>
        <p:spPr>
          <a:xfrm>
            <a:off x="2206625" y="347345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B27647-C696-2A3F-F355-FABB8A7FC1ED}"/>
              </a:ext>
            </a:extLst>
          </p:cNvPr>
          <p:cNvSpPr/>
          <p:nvPr/>
        </p:nvSpPr>
        <p:spPr>
          <a:xfrm>
            <a:off x="2300288" y="384651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AA49A3-69DB-6DE7-5216-992E09ADEBF8}"/>
              </a:ext>
            </a:extLst>
          </p:cNvPr>
          <p:cNvSpPr/>
          <p:nvPr/>
        </p:nvSpPr>
        <p:spPr>
          <a:xfrm>
            <a:off x="2092325" y="421957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C65D92-3547-5EEA-ACF2-9806F45849B8}"/>
              </a:ext>
            </a:extLst>
          </p:cNvPr>
          <p:cNvSpPr/>
          <p:nvPr/>
        </p:nvSpPr>
        <p:spPr>
          <a:xfrm>
            <a:off x="2439988" y="433387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3F6DE5-C8C7-3A2F-027C-B930E214FDDE}"/>
              </a:ext>
            </a:extLst>
          </p:cNvPr>
          <p:cNvSpPr/>
          <p:nvPr/>
        </p:nvSpPr>
        <p:spPr>
          <a:xfrm>
            <a:off x="2489200" y="32464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D0E2B8-D823-C940-CF23-54B4F17E94A8}"/>
              </a:ext>
            </a:extLst>
          </p:cNvPr>
          <p:cNvSpPr/>
          <p:nvPr/>
        </p:nvSpPr>
        <p:spPr>
          <a:xfrm>
            <a:off x="2089150" y="30178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EA7933-3036-90A8-D9D9-04297090F041}"/>
              </a:ext>
            </a:extLst>
          </p:cNvPr>
          <p:cNvSpPr/>
          <p:nvPr/>
        </p:nvSpPr>
        <p:spPr>
          <a:xfrm>
            <a:off x="2374900" y="273526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54737A-0446-C18C-7F17-369F59338693}"/>
              </a:ext>
            </a:extLst>
          </p:cNvPr>
          <p:cNvSpPr/>
          <p:nvPr/>
        </p:nvSpPr>
        <p:spPr>
          <a:xfrm>
            <a:off x="2141538" y="46815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7FB623-A56F-6C2F-F666-F9F6569917CC}"/>
              </a:ext>
            </a:extLst>
          </p:cNvPr>
          <p:cNvSpPr/>
          <p:nvPr/>
        </p:nvSpPr>
        <p:spPr>
          <a:xfrm>
            <a:off x="2479675" y="48212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6F5419-082F-E9AE-C9A8-7DFE3ECBA78E}"/>
              </a:ext>
            </a:extLst>
          </p:cNvPr>
          <p:cNvSpPr/>
          <p:nvPr/>
        </p:nvSpPr>
        <p:spPr>
          <a:xfrm>
            <a:off x="2574925" y="361791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2" name="TextBox 4">
            <a:extLst>
              <a:ext uri="{FF2B5EF4-FFF2-40B4-BE49-F238E27FC236}">
                <a16:creationId xmlns:a16="http://schemas.microsoft.com/office/drawing/2014/main" id="{81DB5E7B-009B-56DB-465D-34FF81084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1689100"/>
            <a:ext cx="2314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Mean(ODBA): High</a:t>
            </a:r>
          </a:p>
          <a:p>
            <a:pPr algn="r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Std(ODBA): High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3AEE85-23B1-3352-E63B-2D45F0052A08}"/>
              </a:ext>
            </a:extLst>
          </p:cNvPr>
          <p:cNvSpPr/>
          <p:nvPr/>
        </p:nvSpPr>
        <p:spPr>
          <a:xfrm>
            <a:off x="4735513" y="350361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5CA893-DE00-D208-C022-D07CCBC83C45}"/>
              </a:ext>
            </a:extLst>
          </p:cNvPr>
          <p:cNvSpPr/>
          <p:nvPr/>
        </p:nvSpPr>
        <p:spPr>
          <a:xfrm>
            <a:off x="4829175" y="387667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2B65E2-C082-528B-4524-32DC99C44A44}"/>
              </a:ext>
            </a:extLst>
          </p:cNvPr>
          <p:cNvSpPr/>
          <p:nvPr/>
        </p:nvSpPr>
        <p:spPr>
          <a:xfrm>
            <a:off x="4645025" y="378618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E82BAD-F6C1-3045-F132-6646E304FACD}"/>
              </a:ext>
            </a:extLst>
          </p:cNvPr>
          <p:cNvSpPr/>
          <p:nvPr/>
        </p:nvSpPr>
        <p:spPr>
          <a:xfrm>
            <a:off x="4992688" y="390048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F479D0-87F8-E1CA-3511-D69B6D68D3C7}"/>
              </a:ext>
            </a:extLst>
          </p:cNvPr>
          <p:cNvSpPr/>
          <p:nvPr/>
        </p:nvSpPr>
        <p:spPr>
          <a:xfrm>
            <a:off x="4962525" y="36322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0294954-1119-61F7-3257-04EC1F8BB9AF}"/>
              </a:ext>
            </a:extLst>
          </p:cNvPr>
          <p:cNvSpPr/>
          <p:nvPr/>
        </p:nvSpPr>
        <p:spPr>
          <a:xfrm>
            <a:off x="4560888" y="34036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20FD28-C4D4-7C8B-6485-57329EC6196A}"/>
              </a:ext>
            </a:extLst>
          </p:cNvPr>
          <p:cNvSpPr/>
          <p:nvPr/>
        </p:nvSpPr>
        <p:spPr>
          <a:xfrm>
            <a:off x="4848225" y="312102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546223-F214-8834-1AF6-EDBBD3B3925B}"/>
              </a:ext>
            </a:extLst>
          </p:cNvPr>
          <p:cNvSpPr/>
          <p:nvPr/>
        </p:nvSpPr>
        <p:spPr>
          <a:xfrm>
            <a:off x="4656138" y="40640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09EAFC-DABE-3012-7BB9-E2CA79AD6EC2}"/>
              </a:ext>
            </a:extLst>
          </p:cNvPr>
          <p:cNvSpPr/>
          <p:nvPr/>
        </p:nvSpPr>
        <p:spPr>
          <a:xfrm>
            <a:off x="4994275" y="42037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460819-F334-D32A-C20C-B3B6528B0307}"/>
              </a:ext>
            </a:extLst>
          </p:cNvPr>
          <p:cNvSpPr/>
          <p:nvPr/>
        </p:nvSpPr>
        <p:spPr>
          <a:xfrm>
            <a:off x="5103813" y="364807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83" name="TextBox 27">
            <a:extLst>
              <a:ext uri="{FF2B5EF4-FFF2-40B4-BE49-F238E27FC236}">
                <a16:creationId xmlns:a16="http://schemas.microsoft.com/office/drawing/2014/main" id="{8F5A6E9B-9B7F-CFAA-E6C3-EA131CECC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1689100"/>
            <a:ext cx="2316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Mean(ODBA): High</a:t>
            </a:r>
          </a:p>
          <a:p>
            <a:pPr algn="r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Std(ODBA): Low</a:t>
            </a:r>
          </a:p>
        </p:txBody>
      </p:sp>
      <p:sp>
        <p:nvSpPr>
          <p:cNvPr id="19484" name="TextBox 28">
            <a:extLst>
              <a:ext uri="{FF2B5EF4-FFF2-40B4-BE49-F238E27FC236}">
                <a16:creationId xmlns:a16="http://schemas.microsoft.com/office/drawing/2014/main" id="{9E9EE990-F2B1-DE46-9D15-4A3E0B488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8" y="1689100"/>
            <a:ext cx="227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Mean(ODBA): Low</a:t>
            </a:r>
          </a:p>
          <a:p>
            <a:pPr algn="r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Std(ODBA): High</a:t>
            </a:r>
          </a:p>
        </p:txBody>
      </p:sp>
      <p:sp>
        <p:nvSpPr>
          <p:cNvPr id="19485" name="TextBox 29">
            <a:extLst>
              <a:ext uri="{FF2B5EF4-FFF2-40B4-BE49-F238E27FC236}">
                <a16:creationId xmlns:a16="http://schemas.microsoft.com/office/drawing/2014/main" id="{061B78E8-DB4B-94A3-4C02-9142BEED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7813" y="1689100"/>
            <a:ext cx="227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Mean(ODBA): Low</a:t>
            </a:r>
          </a:p>
          <a:p>
            <a:pPr algn="r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Std(ODBA): Low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24F2026-E154-B3EE-6F5A-CF62528C978E}"/>
              </a:ext>
            </a:extLst>
          </p:cNvPr>
          <p:cNvSpPr/>
          <p:nvPr/>
        </p:nvSpPr>
        <p:spPr>
          <a:xfrm>
            <a:off x="7726363" y="517207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1C846DE-9FE9-CF2E-237C-05A9EA20472B}"/>
              </a:ext>
            </a:extLst>
          </p:cNvPr>
          <p:cNvSpPr/>
          <p:nvPr/>
        </p:nvSpPr>
        <p:spPr>
          <a:xfrm>
            <a:off x="7820025" y="55451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E0A61D-7A5C-1390-E50D-B1C337B281B3}"/>
              </a:ext>
            </a:extLst>
          </p:cNvPr>
          <p:cNvSpPr/>
          <p:nvPr/>
        </p:nvSpPr>
        <p:spPr>
          <a:xfrm>
            <a:off x="7612063" y="59182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6145B43-B24E-66F0-741E-DBC94EE28778}"/>
              </a:ext>
            </a:extLst>
          </p:cNvPr>
          <p:cNvSpPr/>
          <p:nvPr/>
        </p:nvSpPr>
        <p:spPr>
          <a:xfrm>
            <a:off x="7959725" y="60325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F49921E-3B49-73A3-B6DF-FBE42C868722}"/>
              </a:ext>
            </a:extLst>
          </p:cNvPr>
          <p:cNvSpPr/>
          <p:nvPr/>
        </p:nvSpPr>
        <p:spPr>
          <a:xfrm>
            <a:off x="8008938" y="494506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065128-1BA0-ED85-84F7-AF3F15CE8EF0}"/>
              </a:ext>
            </a:extLst>
          </p:cNvPr>
          <p:cNvSpPr/>
          <p:nvPr/>
        </p:nvSpPr>
        <p:spPr>
          <a:xfrm>
            <a:off x="7608888" y="471646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AE9A89-5DBD-840B-5198-22EDF2E1C79A}"/>
              </a:ext>
            </a:extLst>
          </p:cNvPr>
          <p:cNvSpPr/>
          <p:nvPr/>
        </p:nvSpPr>
        <p:spPr>
          <a:xfrm>
            <a:off x="7894638" y="44323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9F29158-F59E-C4BA-768F-9A0AAEF99A7E}"/>
              </a:ext>
            </a:extLst>
          </p:cNvPr>
          <p:cNvSpPr/>
          <p:nvPr/>
        </p:nvSpPr>
        <p:spPr>
          <a:xfrm>
            <a:off x="7661275" y="638016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7FE8E4B-FA95-68BB-CE8F-EDC8815AD514}"/>
              </a:ext>
            </a:extLst>
          </p:cNvPr>
          <p:cNvSpPr/>
          <p:nvPr/>
        </p:nvSpPr>
        <p:spPr>
          <a:xfrm>
            <a:off x="7999413" y="651986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A0DBB62-38E4-90E2-F95E-D45AD8CA0E4C}"/>
              </a:ext>
            </a:extLst>
          </p:cNvPr>
          <p:cNvSpPr/>
          <p:nvPr/>
        </p:nvSpPr>
        <p:spPr>
          <a:xfrm>
            <a:off x="8093075" y="53165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69F193-BCE2-969F-B56C-42D1A5279451}"/>
              </a:ext>
            </a:extLst>
          </p:cNvPr>
          <p:cNvSpPr/>
          <p:nvPr/>
        </p:nvSpPr>
        <p:spPr>
          <a:xfrm>
            <a:off x="10255250" y="52022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4DC59F-3101-F048-E92A-A7BA1C2E4263}"/>
              </a:ext>
            </a:extLst>
          </p:cNvPr>
          <p:cNvSpPr/>
          <p:nvPr/>
        </p:nvSpPr>
        <p:spPr>
          <a:xfrm>
            <a:off x="10348913" y="55753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E709A5-D9B5-D2FF-0288-62417938AA47}"/>
              </a:ext>
            </a:extLst>
          </p:cNvPr>
          <p:cNvSpPr/>
          <p:nvPr/>
        </p:nvSpPr>
        <p:spPr>
          <a:xfrm>
            <a:off x="10163175" y="548481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2A0CD3-FD35-53A9-F3D1-9F1BDBB84A1C}"/>
              </a:ext>
            </a:extLst>
          </p:cNvPr>
          <p:cNvSpPr/>
          <p:nvPr/>
        </p:nvSpPr>
        <p:spPr>
          <a:xfrm>
            <a:off x="10512425" y="559911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26A07E-78EE-C625-C952-8627EB319A68}"/>
              </a:ext>
            </a:extLst>
          </p:cNvPr>
          <p:cNvSpPr/>
          <p:nvPr/>
        </p:nvSpPr>
        <p:spPr>
          <a:xfrm>
            <a:off x="10482263" y="533082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2E35C4-0C41-C8CE-4311-E25DFE1139A3}"/>
              </a:ext>
            </a:extLst>
          </p:cNvPr>
          <p:cNvSpPr/>
          <p:nvPr/>
        </p:nvSpPr>
        <p:spPr>
          <a:xfrm>
            <a:off x="10080625" y="510222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85A7356-0489-2BD4-6740-3C7EADD028B7}"/>
              </a:ext>
            </a:extLst>
          </p:cNvPr>
          <p:cNvSpPr/>
          <p:nvPr/>
        </p:nvSpPr>
        <p:spPr>
          <a:xfrm>
            <a:off x="10367963" y="481965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B338276-526B-8DE3-202C-28B8197CF224}"/>
              </a:ext>
            </a:extLst>
          </p:cNvPr>
          <p:cNvSpPr/>
          <p:nvPr/>
        </p:nvSpPr>
        <p:spPr>
          <a:xfrm>
            <a:off x="10175875" y="576262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1D6C78-CE87-8071-E12B-35C73BB5C61C}"/>
              </a:ext>
            </a:extLst>
          </p:cNvPr>
          <p:cNvSpPr/>
          <p:nvPr/>
        </p:nvSpPr>
        <p:spPr>
          <a:xfrm>
            <a:off x="10514013" y="590232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74036D-DE11-D48B-38C7-A8901D77AC5C}"/>
              </a:ext>
            </a:extLst>
          </p:cNvPr>
          <p:cNvSpPr/>
          <p:nvPr/>
        </p:nvSpPr>
        <p:spPr>
          <a:xfrm>
            <a:off x="10621963" y="53467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06" name="Rectangle 53">
            <a:extLst>
              <a:ext uri="{FF2B5EF4-FFF2-40B4-BE49-F238E27FC236}">
                <a16:creationId xmlns:a16="http://schemas.microsoft.com/office/drawing/2014/main" id="{7B44EA1E-DC24-65C1-4D9C-B56146AAC66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925513" y="410845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ODBA</a:t>
            </a:r>
            <a:endParaRPr lang="en-US" altLang="en-US">
              <a:solidFill>
                <a:schemeClr val="accent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51BE57-BBE6-2C3F-7CEA-42D36875C0EB}"/>
              </a:ext>
            </a:extLst>
          </p:cNvPr>
          <p:cNvCxnSpPr/>
          <p:nvPr/>
        </p:nvCxnSpPr>
        <p:spPr>
          <a:xfrm>
            <a:off x="1333500" y="3846513"/>
            <a:ext cx="53133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0EA9C85-23CA-C61B-F0E7-EE349DA0273A}"/>
              </a:ext>
            </a:extLst>
          </p:cNvPr>
          <p:cNvCxnSpPr>
            <a:cxnSpLocks/>
          </p:cNvCxnSpPr>
          <p:nvPr/>
        </p:nvCxnSpPr>
        <p:spPr>
          <a:xfrm>
            <a:off x="1387475" y="3349625"/>
            <a:ext cx="1860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0DD6DE8-0728-4414-3D82-1F96BBE04D7F}"/>
              </a:ext>
            </a:extLst>
          </p:cNvPr>
          <p:cNvCxnSpPr>
            <a:cxnSpLocks/>
          </p:cNvCxnSpPr>
          <p:nvPr/>
        </p:nvCxnSpPr>
        <p:spPr>
          <a:xfrm>
            <a:off x="1387475" y="4448175"/>
            <a:ext cx="18605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12700</TotalTime>
  <Words>1002</Words>
  <Application>Microsoft Office PowerPoint</Application>
  <PresentationFormat>Widescreen</PresentationFormat>
  <Paragraphs>588</Paragraphs>
  <Slides>43</Slides>
  <Notes>38</Notes>
  <HiddenSlides>20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Calibri</vt:lpstr>
      <vt:lpstr>Arial</vt:lpstr>
      <vt:lpstr>Calibri Light</vt:lpstr>
      <vt:lpstr>Times New Roman</vt:lpstr>
      <vt:lpstr>等线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[v1, v2 ,…. vn], max 95% min 95%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Zhuoming Liu</dc:creator>
  <cp:lastModifiedBy>Zhuoming Liu</cp:lastModifiedBy>
  <cp:revision>160</cp:revision>
  <dcterms:created xsi:type="dcterms:W3CDTF">2022-01-13T00:34:24Z</dcterms:created>
  <dcterms:modified xsi:type="dcterms:W3CDTF">2024-09-24T20:56:53Z</dcterms:modified>
</cp:coreProperties>
</file>