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658" r:id="rId3"/>
    <p:sldId id="657" r:id="rId4"/>
    <p:sldId id="664" r:id="rId5"/>
    <p:sldId id="662" r:id="rId6"/>
    <p:sldId id="676" r:id="rId7"/>
    <p:sldId id="663" r:id="rId8"/>
    <p:sldId id="665" r:id="rId9"/>
    <p:sldId id="666" r:id="rId10"/>
    <p:sldId id="673" r:id="rId11"/>
    <p:sldId id="667" r:id="rId12"/>
    <p:sldId id="677" r:id="rId13"/>
    <p:sldId id="669" r:id="rId14"/>
    <p:sldId id="674" r:id="rId15"/>
    <p:sldId id="670" r:id="rId16"/>
    <p:sldId id="671" r:id="rId17"/>
    <p:sldId id="675" r:id="rId18"/>
    <p:sldId id="678" r:id="rId19"/>
    <p:sldId id="672" r:id="rId20"/>
    <p:sldId id="639" r:id="rId21"/>
    <p:sldId id="650" r:id="rId22"/>
    <p:sldId id="645" r:id="rId23"/>
    <p:sldId id="646" r:id="rId24"/>
    <p:sldId id="648" r:id="rId25"/>
    <p:sldId id="647" r:id="rId26"/>
    <p:sldId id="649" r:id="rId27"/>
    <p:sldId id="644" r:id="rId28"/>
    <p:sldId id="642" r:id="rId29"/>
    <p:sldId id="641" r:id="rId30"/>
    <p:sldId id="640" r:id="rId31"/>
    <p:sldId id="643" r:id="rId32"/>
    <p:sldId id="306" r:id="rId33"/>
    <p:sldId id="659" r:id="rId34"/>
    <p:sldId id="341" r:id="rId35"/>
    <p:sldId id="651" r:id="rId36"/>
    <p:sldId id="661" r:id="rId37"/>
    <p:sldId id="625" r:id="rId38"/>
    <p:sldId id="66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FCAD8E"/>
    <a:srgbClr val="FF0000"/>
    <a:srgbClr val="8FAADC"/>
    <a:srgbClr val="17E93A"/>
    <a:srgbClr val="BCB804"/>
    <a:srgbClr val="E6E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 autoAdjust="0"/>
    <p:restoredTop sz="78480" autoAdjust="0"/>
  </p:normalViewPr>
  <p:slideViewPr>
    <p:cSldViewPr snapToGrid="0">
      <p:cViewPr varScale="1">
        <p:scale>
          <a:sx n="56" d="100"/>
          <a:sy n="56" d="100"/>
        </p:scale>
        <p:origin x="1506" y="72"/>
      </p:cViewPr>
      <p:guideLst>
        <p:guide orient="horz" pos="2160"/>
        <p:guide pos="3840"/>
        <p:guide pos="5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girlamo\Desktop\Chris\Leo_NoDeleteBefore_July31\Python\939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girlamo\Desktop\Chris\Leo_NoDeleteBefore_July31\Python\939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girlamo\Desktop\Chris\Leo_NoDeleteBefore_July31\Python\939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girlamo\Desktop\Chris\Leo_NoDeleteBefore_July31\Python\939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939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2fac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'939'!$F$2:$F$90</c:f>
              <c:numCache>
                <c:formatCode>General</c:formatCode>
                <c:ptCount val="89"/>
                <c:pt idx="0">
                  <c:v>0.87500524347316899</c:v>
                </c:pt>
                <c:pt idx="1">
                  <c:v>0.91076248543183203</c:v>
                </c:pt>
                <c:pt idx="2">
                  <c:v>0.93091645358066</c:v>
                </c:pt>
                <c:pt idx="3">
                  <c:v>0.92328210322520299</c:v>
                </c:pt>
                <c:pt idx="4">
                  <c:v>0.889231438494685</c:v>
                </c:pt>
                <c:pt idx="5">
                  <c:v>0.95506890379468801</c:v>
                </c:pt>
                <c:pt idx="6">
                  <c:v>0.851981171866937</c:v>
                </c:pt>
                <c:pt idx="7">
                  <c:v>0.83062024688619696</c:v>
                </c:pt>
                <c:pt idx="8">
                  <c:v>0.80247378716101803</c:v>
                </c:pt>
                <c:pt idx="9">
                  <c:v>0.79620676774244903</c:v>
                </c:pt>
                <c:pt idx="10">
                  <c:v>0.92968603324927002</c:v>
                </c:pt>
                <c:pt idx="11">
                  <c:v>0.89014668335229397</c:v>
                </c:pt>
                <c:pt idx="12">
                  <c:v>0.79624671202439501</c:v>
                </c:pt>
                <c:pt idx="13">
                  <c:v>0.79443651346059796</c:v>
                </c:pt>
                <c:pt idx="14">
                  <c:v>0.79349064042643702</c:v>
                </c:pt>
                <c:pt idx="15">
                  <c:v>0.79992585548987705</c:v>
                </c:pt>
                <c:pt idx="16">
                  <c:v>0.79031209212082998</c:v>
                </c:pt>
                <c:pt idx="17">
                  <c:v>0.80318412331401301</c:v>
                </c:pt>
                <c:pt idx="18">
                  <c:v>0.79322094041751101</c:v>
                </c:pt>
                <c:pt idx="19">
                  <c:v>0.99013936715073203</c:v>
                </c:pt>
                <c:pt idx="20">
                  <c:v>0.79646007831279897</c:v>
                </c:pt>
                <c:pt idx="21">
                  <c:v>0.79646007831279897</c:v>
                </c:pt>
                <c:pt idx="22">
                  <c:v>0.79449718181903395</c:v>
                </c:pt>
                <c:pt idx="23">
                  <c:v>0.85362304207809403</c:v>
                </c:pt>
                <c:pt idx="24">
                  <c:v>0.88807001934171204</c:v>
                </c:pt>
                <c:pt idx="25">
                  <c:v>0.794113027132474</c:v>
                </c:pt>
                <c:pt idx="26">
                  <c:v>0.89904188710330202</c:v>
                </c:pt>
                <c:pt idx="27">
                  <c:v>0.84034228455968796</c:v>
                </c:pt>
                <c:pt idx="28">
                  <c:v>0.86572660733246598</c:v>
                </c:pt>
                <c:pt idx="29">
                  <c:v>0.90457613868058295</c:v>
                </c:pt>
                <c:pt idx="30">
                  <c:v>0.87365011811292503</c:v>
                </c:pt>
                <c:pt idx="31">
                  <c:v>0.92648354789463805</c:v>
                </c:pt>
                <c:pt idx="32">
                  <c:v>0.80197765643779995</c:v>
                </c:pt>
                <c:pt idx="33">
                  <c:v>0.94283979463054901</c:v>
                </c:pt>
                <c:pt idx="34">
                  <c:v>0.950208900087959</c:v>
                </c:pt>
                <c:pt idx="35">
                  <c:v>0.95490178461269604</c:v>
                </c:pt>
                <c:pt idx="36">
                  <c:v>0.90483105673289099</c:v>
                </c:pt>
                <c:pt idx="37">
                  <c:v>0.94780802917830298</c:v>
                </c:pt>
                <c:pt idx="38">
                  <c:v>0.93033482772105303</c:v>
                </c:pt>
                <c:pt idx="39">
                  <c:v>0.94664880469707402</c:v>
                </c:pt>
                <c:pt idx="40">
                  <c:v>0.991878374593545</c:v>
                </c:pt>
                <c:pt idx="41">
                  <c:v>0.92726953466879902</c:v>
                </c:pt>
                <c:pt idx="42">
                  <c:v>0.89353245642701995</c:v>
                </c:pt>
                <c:pt idx="43">
                  <c:v>0.91873304396889799</c:v>
                </c:pt>
                <c:pt idx="44">
                  <c:v>0.92027800944052796</c:v>
                </c:pt>
                <c:pt idx="45">
                  <c:v>0.97112132326265499</c:v>
                </c:pt>
                <c:pt idx="46">
                  <c:v>0.92770400137934605</c:v>
                </c:pt>
                <c:pt idx="47">
                  <c:v>0.945297920135303</c:v>
                </c:pt>
                <c:pt idx="48">
                  <c:v>0.85362940821189104</c:v>
                </c:pt>
                <c:pt idx="49">
                  <c:v>0.94528756931397095</c:v>
                </c:pt>
                <c:pt idx="50">
                  <c:v>0.88164155456520699</c:v>
                </c:pt>
                <c:pt idx="51">
                  <c:v>0.85879438937763997</c:v>
                </c:pt>
                <c:pt idx="52">
                  <c:v>0.79235814167902896</c:v>
                </c:pt>
                <c:pt idx="53">
                  <c:v>0.90939494180910796</c:v>
                </c:pt>
                <c:pt idx="54">
                  <c:v>0.86818142322021596</c:v>
                </c:pt>
                <c:pt idx="55">
                  <c:v>0.829272666615127</c:v>
                </c:pt>
                <c:pt idx="56">
                  <c:v>0.78581811464749796</c:v>
                </c:pt>
                <c:pt idx="57">
                  <c:v>0.78836581890399604</c:v>
                </c:pt>
                <c:pt idx="58">
                  <c:v>0.84925967735056096</c:v>
                </c:pt>
                <c:pt idx="59">
                  <c:v>0.86572660700000004</c:v>
                </c:pt>
                <c:pt idx="60">
                  <c:v>0.904576139</c:v>
                </c:pt>
                <c:pt idx="61">
                  <c:v>0.87365011800000003</c:v>
                </c:pt>
                <c:pt idx="62">
                  <c:v>0.92648354799999999</c:v>
                </c:pt>
                <c:pt idx="63">
                  <c:v>0.80197765600000004</c:v>
                </c:pt>
                <c:pt idx="64">
                  <c:v>0.94283979500000004</c:v>
                </c:pt>
                <c:pt idx="65">
                  <c:v>0.95020890000000002</c:v>
                </c:pt>
                <c:pt idx="66">
                  <c:v>0.954901785</c:v>
                </c:pt>
                <c:pt idx="67">
                  <c:v>0.90483105699999999</c:v>
                </c:pt>
                <c:pt idx="68">
                  <c:v>0.94780802900000005</c:v>
                </c:pt>
                <c:pt idx="69">
                  <c:v>0.930334828</c:v>
                </c:pt>
                <c:pt idx="70">
                  <c:v>0.94664880500000004</c:v>
                </c:pt>
                <c:pt idx="71">
                  <c:v>0.99187837499999998</c:v>
                </c:pt>
                <c:pt idx="72">
                  <c:v>0.92726953499999998</c:v>
                </c:pt>
                <c:pt idx="73">
                  <c:v>0.89353245599999997</c:v>
                </c:pt>
                <c:pt idx="74">
                  <c:v>0.918733044</c:v>
                </c:pt>
                <c:pt idx="75">
                  <c:v>0.92027800900000001</c:v>
                </c:pt>
                <c:pt idx="76">
                  <c:v>0.97112132299999998</c:v>
                </c:pt>
                <c:pt idx="77">
                  <c:v>0.92770400099999994</c:v>
                </c:pt>
                <c:pt idx="78">
                  <c:v>0.94529792000000001</c:v>
                </c:pt>
                <c:pt idx="79">
                  <c:v>0.85362940799999998</c:v>
                </c:pt>
                <c:pt idx="80">
                  <c:v>0.94528756899999999</c:v>
                </c:pt>
                <c:pt idx="81">
                  <c:v>0.88164155499999997</c:v>
                </c:pt>
                <c:pt idx="82">
                  <c:v>0.85879438900000005</c:v>
                </c:pt>
                <c:pt idx="83">
                  <c:v>0.79235814199999999</c:v>
                </c:pt>
                <c:pt idx="84">
                  <c:v>0.90939494200000004</c:v>
                </c:pt>
                <c:pt idx="85">
                  <c:v>0.86818142300000001</c:v>
                </c:pt>
                <c:pt idx="86">
                  <c:v>0.82927266700000002</c:v>
                </c:pt>
                <c:pt idx="87">
                  <c:v>0.78581811499999998</c:v>
                </c:pt>
                <c:pt idx="88">
                  <c:v>0.78836581900000002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F4-47E1-B0F0-C160BF649140}"/>
            </c:ext>
          </c:extLst>
        </c:ser>
        <c:ser>
          <c:idx val="1"/>
          <c:order val="1"/>
          <c:tx>
            <c:v>4fac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'939'!$G$2:$G$90</c:f>
              <c:numCache>
                <c:formatCode>General</c:formatCode>
                <c:ptCount val="89"/>
                <c:pt idx="0">
                  <c:v>0.65767948923917496</c:v>
                </c:pt>
                <c:pt idx="1">
                  <c:v>0.65890569619251604</c:v>
                </c:pt>
                <c:pt idx="2">
                  <c:v>0.657730847162462</c:v>
                </c:pt>
                <c:pt idx="3">
                  <c:v>0.66528659249320599</c:v>
                </c:pt>
                <c:pt idx="4">
                  <c:v>0.65739884682597804</c:v>
                </c:pt>
                <c:pt idx="5">
                  <c:v>0.66553812073335605</c:v>
                </c:pt>
                <c:pt idx="6">
                  <c:v>0.65410612451643502</c:v>
                </c:pt>
                <c:pt idx="7">
                  <c:v>0.65356050432380097</c:v>
                </c:pt>
                <c:pt idx="8">
                  <c:v>0.65332260347274296</c:v>
                </c:pt>
                <c:pt idx="9">
                  <c:v>0.64799597009818999</c:v>
                </c:pt>
                <c:pt idx="10">
                  <c:v>0.693803045535617</c:v>
                </c:pt>
                <c:pt idx="11">
                  <c:v>0.66286398589471096</c:v>
                </c:pt>
                <c:pt idx="12">
                  <c:v>0.64695045351982094</c:v>
                </c:pt>
                <c:pt idx="13">
                  <c:v>0.64569778543812095</c:v>
                </c:pt>
                <c:pt idx="14">
                  <c:v>0.64398428797721796</c:v>
                </c:pt>
                <c:pt idx="15">
                  <c:v>0.650048727560807</c:v>
                </c:pt>
                <c:pt idx="16">
                  <c:v>0.64245235487324104</c:v>
                </c:pt>
                <c:pt idx="17">
                  <c:v>0.66986957484625198</c:v>
                </c:pt>
                <c:pt idx="18">
                  <c:v>0.64218680858611998</c:v>
                </c:pt>
                <c:pt idx="19">
                  <c:v>0.75958598297596303</c:v>
                </c:pt>
                <c:pt idx="20">
                  <c:v>0.64712381362914995</c:v>
                </c:pt>
                <c:pt idx="21">
                  <c:v>0.64712381362914995</c:v>
                </c:pt>
                <c:pt idx="22">
                  <c:v>0.64552896022796602</c:v>
                </c:pt>
                <c:pt idx="23">
                  <c:v>0.64727441815128395</c:v>
                </c:pt>
                <c:pt idx="24">
                  <c:v>0.66027535036746698</c:v>
                </c:pt>
                <c:pt idx="25">
                  <c:v>0.64521683454513501</c:v>
                </c:pt>
                <c:pt idx="26">
                  <c:v>0.72737829306626101</c:v>
                </c:pt>
                <c:pt idx="27">
                  <c:v>0.68550810276235796</c:v>
                </c:pt>
                <c:pt idx="28">
                  <c:v>0.66207045499999995</c:v>
                </c:pt>
                <c:pt idx="29">
                  <c:v>0.66643940599999996</c:v>
                </c:pt>
                <c:pt idx="30">
                  <c:v>0.65695730100000005</c:v>
                </c:pt>
                <c:pt idx="31">
                  <c:v>0.68191377099999995</c:v>
                </c:pt>
                <c:pt idx="32">
                  <c:v>0.65160684599999996</c:v>
                </c:pt>
                <c:pt idx="33">
                  <c:v>0.75789287999999999</c:v>
                </c:pt>
                <c:pt idx="34">
                  <c:v>0.68591749899999999</c:v>
                </c:pt>
                <c:pt idx="35">
                  <c:v>0.71278219700000001</c:v>
                </c:pt>
                <c:pt idx="36">
                  <c:v>0.69955820599999996</c:v>
                </c:pt>
                <c:pt idx="37">
                  <c:v>0.736001829</c:v>
                </c:pt>
                <c:pt idx="38">
                  <c:v>0.73500676399999998</c:v>
                </c:pt>
                <c:pt idx="39">
                  <c:v>0.76740095900000005</c:v>
                </c:pt>
                <c:pt idx="40">
                  <c:v>0.75240046800000004</c:v>
                </c:pt>
                <c:pt idx="41">
                  <c:v>0.75869687900000005</c:v>
                </c:pt>
                <c:pt idx="42">
                  <c:v>0.66507582799999998</c:v>
                </c:pt>
                <c:pt idx="43">
                  <c:v>0.74636564699999997</c:v>
                </c:pt>
                <c:pt idx="44">
                  <c:v>0.68717314900000004</c:v>
                </c:pt>
                <c:pt idx="45">
                  <c:v>0.74774037800000004</c:v>
                </c:pt>
                <c:pt idx="46">
                  <c:v>0.71242423399999999</c:v>
                </c:pt>
                <c:pt idx="47">
                  <c:v>0.78644460900000002</c:v>
                </c:pt>
                <c:pt idx="48">
                  <c:v>0.65353249000000002</c:v>
                </c:pt>
                <c:pt idx="49">
                  <c:v>0.79253579600000001</c:v>
                </c:pt>
                <c:pt idx="50">
                  <c:v>0.65326458099999996</c:v>
                </c:pt>
                <c:pt idx="51">
                  <c:v>0.66027590599999997</c:v>
                </c:pt>
                <c:pt idx="52">
                  <c:v>0.64379098999999995</c:v>
                </c:pt>
                <c:pt idx="53">
                  <c:v>0.75746431700000005</c:v>
                </c:pt>
                <c:pt idx="54">
                  <c:v>0.66413992499999996</c:v>
                </c:pt>
                <c:pt idx="55">
                  <c:v>0.65046249599999995</c:v>
                </c:pt>
                <c:pt idx="56">
                  <c:v>0.63911517600000001</c:v>
                </c:pt>
                <c:pt idx="57">
                  <c:v>0.64054722799999997</c:v>
                </c:pt>
                <c:pt idx="58">
                  <c:v>0.67315041900000006</c:v>
                </c:pt>
                <c:pt idx="59">
                  <c:v>0.66207045499999995</c:v>
                </c:pt>
                <c:pt idx="60">
                  <c:v>0.66643940599999996</c:v>
                </c:pt>
                <c:pt idx="61">
                  <c:v>0.65695730100000005</c:v>
                </c:pt>
                <c:pt idx="62">
                  <c:v>0.68191377099999995</c:v>
                </c:pt>
                <c:pt idx="63">
                  <c:v>0.65160684599999996</c:v>
                </c:pt>
                <c:pt idx="64">
                  <c:v>0.75789287999999999</c:v>
                </c:pt>
                <c:pt idx="65">
                  <c:v>0.68591749899999999</c:v>
                </c:pt>
                <c:pt idx="66">
                  <c:v>0.71278219700000001</c:v>
                </c:pt>
                <c:pt idx="67">
                  <c:v>0.69955820599999996</c:v>
                </c:pt>
                <c:pt idx="68">
                  <c:v>0.736001829</c:v>
                </c:pt>
                <c:pt idx="69">
                  <c:v>0.73500676399999998</c:v>
                </c:pt>
                <c:pt idx="70">
                  <c:v>0.76740095900000005</c:v>
                </c:pt>
                <c:pt idx="71">
                  <c:v>0.75240046800000004</c:v>
                </c:pt>
                <c:pt idx="72">
                  <c:v>0.75869687900000005</c:v>
                </c:pt>
                <c:pt idx="73">
                  <c:v>0.66507582799999998</c:v>
                </c:pt>
                <c:pt idx="74">
                  <c:v>0.74636564699999997</c:v>
                </c:pt>
                <c:pt idx="75">
                  <c:v>0.68717314900000004</c:v>
                </c:pt>
                <c:pt idx="76">
                  <c:v>0.74774037800000004</c:v>
                </c:pt>
                <c:pt idx="77">
                  <c:v>0.71242423399999999</c:v>
                </c:pt>
                <c:pt idx="78">
                  <c:v>0.78644460900000002</c:v>
                </c:pt>
                <c:pt idx="79">
                  <c:v>0.65353249000000002</c:v>
                </c:pt>
                <c:pt idx="80">
                  <c:v>0.79253579600000001</c:v>
                </c:pt>
                <c:pt idx="81">
                  <c:v>0.65326458099999996</c:v>
                </c:pt>
                <c:pt idx="82">
                  <c:v>0.66027590599999997</c:v>
                </c:pt>
                <c:pt idx="83">
                  <c:v>0.64379098999999995</c:v>
                </c:pt>
                <c:pt idx="84">
                  <c:v>0.75746431700000005</c:v>
                </c:pt>
                <c:pt idx="85">
                  <c:v>0.66413992499999996</c:v>
                </c:pt>
                <c:pt idx="86">
                  <c:v>0.65046249599999995</c:v>
                </c:pt>
                <c:pt idx="87">
                  <c:v>0.63911517600000001</c:v>
                </c:pt>
                <c:pt idx="88">
                  <c:v>0.64054722799999997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F4-47E1-B0F0-C160BF649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2389248"/>
        <c:axId val="1595651952"/>
      </c:lineChart>
      <c:dateAx>
        <c:axId val="150238924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651952"/>
        <c:crosses val="autoZero"/>
        <c:auto val="1"/>
        <c:lblOffset val="100"/>
        <c:baseTimeUnit val="days"/>
      </c:dateAx>
      <c:valAx>
        <c:axId val="1595651952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38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1101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2fac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'939'!$C$2:$C$90</c:f>
              <c:numCache>
                <c:formatCode>General</c:formatCode>
                <c:ptCount val="89"/>
                <c:pt idx="0">
                  <c:v>0.68792941020085197</c:v>
                </c:pt>
                <c:pt idx="1">
                  <c:v>0.92262642919203497</c:v>
                </c:pt>
                <c:pt idx="2">
                  <c:v>0.91687979936574304</c:v>
                </c:pt>
                <c:pt idx="3">
                  <c:v>0.84938382977864602</c:v>
                </c:pt>
                <c:pt idx="4">
                  <c:v>0.924522227959228</c:v>
                </c:pt>
                <c:pt idx="5">
                  <c:v>0.91640820554647295</c:v>
                </c:pt>
                <c:pt idx="6">
                  <c:v>0.69630732473309198</c:v>
                </c:pt>
                <c:pt idx="7">
                  <c:v>0.81877001810641503</c:v>
                </c:pt>
                <c:pt idx="8">
                  <c:v>0.82897311811478902</c:v>
                </c:pt>
                <c:pt idx="9">
                  <c:v>0.88518451751238503</c:v>
                </c:pt>
                <c:pt idx="10">
                  <c:v>1.0505808028794701</c:v>
                </c:pt>
                <c:pt idx="11">
                  <c:v>0.82916352367294299</c:v>
                </c:pt>
                <c:pt idx="12">
                  <c:v>0.94471738071253797</c:v>
                </c:pt>
                <c:pt idx="13">
                  <c:v>0.93469376658632597</c:v>
                </c:pt>
                <c:pt idx="14">
                  <c:v>0.74819339299778198</c:v>
                </c:pt>
                <c:pt idx="15">
                  <c:v>0.88564304655653903</c:v>
                </c:pt>
                <c:pt idx="16">
                  <c:v>0.77696685544104405</c:v>
                </c:pt>
                <c:pt idx="17">
                  <c:v>0.85650780524321501</c:v>
                </c:pt>
                <c:pt idx="18">
                  <c:v>0.944171284560682</c:v>
                </c:pt>
                <c:pt idx="27">
                  <c:v>0.93442668304408405</c:v>
                </c:pt>
                <c:pt idx="28">
                  <c:v>0.91242942615137301</c:v>
                </c:pt>
                <c:pt idx="29">
                  <c:v>0.936990788682594</c:v>
                </c:pt>
                <c:pt idx="30">
                  <c:v>0.93503920346331804</c:v>
                </c:pt>
                <c:pt idx="31">
                  <c:v>0.96037692184108803</c:v>
                </c:pt>
                <c:pt idx="32">
                  <c:v>0.91285338976136299</c:v>
                </c:pt>
                <c:pt idx="33">
                  <c:v>0.94027544523101503</c:v>
                </c:pt>
                <c:pt idx="34">
                  <c:v>0.93977396944377101</c:v>
                </c:pt>
                <c:pt idx="35">
                  <c:v>0.90828966687125501</c:v>
                </c:pt>
                <c:pt idx="36">
                  <c:v>0.93518218579363399</c:v>
                </c:pt>
                <c:pt idx="37">
                  <c:v>0.96003330977118495</c:v>
                </c:pt>
                <c:pt idx="38">
                  <c:v>0.95918617800651496</c:v>
                </c:pt>
                <c:pt idx="39">
                  <c:v>0.971330398023593</c:v>
                </c:pt>
                <c:pt idx="40">
                  <c:v>0.967659880321737</c:v>
                </c:pt>
                <c:pt idx="41">
                  <c:v>0.98520999938593501</c:v>
                </c:pt>
                <c:pt idx="42">
                  <c:v>0.96812473444491598</c:v>
                </c:pt>
                <c:pt idx="43">
                  <c:v>0.94672162609089805</c:v>
                </c:pt>
                <c:pt idx="44">
                  <c:v>0.91212603001773196</c:v>
                </c:pt>
                <c:pt idx="45">
                  <c:v>0.92856697240083497</c:v>
                </c:pt>
                <c:pt idx="46">
                  <c:v>0.934327784002839</c:v>
                </c:pt>
                <c:pt idx="47">
                  <c:v>0.94295715362481303</c:v>
                </c:pt>
                <c:pt idx="48">
                  <c:v>0.91771637203293999</c:v>
                </c:pt>
                <c:pt idx="49">
                  <c:v>0.88125252101200702</c:v>
                </c:pt>
                <c:pt idx="50">
                  <c:v>0.95217804671249795</c:v>
                </c:pt>
                <c:pt idx="51">
                  <c:v>0.92309476558624104</c:v>
                </c:pt>
                <c:pt idx="52">
                  <c:v>0.93426940571777695</c:v>
                </c:pt>
                <c:pt idx="53">
                  <c:v>0.94328444444324</c:v>
                </c:pt>
                <c:pt idx="54">
                  <c:v>0.94518071153425398</c:v>
                </c:pt>
                <c:pt idx="55">
                  <c:v>0.94753744842670795</c:v>
                </c:pt>
                <c:pt idx="56">
                  <c:v>0.95523859118910803</c:v>
                </c:pt>
                <c:pt idx="57">
                  <c:v>0.95844511628897</c:v>
                </c:pt>
                <c:pt idx="58">
                  <c:v>0.96127289273097705</c:v>
                </c:pt>
                <c:pt idx="59">
                  <c:v>0.91242942615137301</c:v>
                </c:pt>
                <c:pt idx="60">
                  <c:v>0.936990788682594</c:v>
                </c:pt>
                <c:pt idx="61">
                  <c:v>0.93503920346331804</c:v>
                </c:pt>
                <c:pt idx="62">
                  <c:v>0.96037692184108803</c:v>
                </c:pt>
                <c:pt idx="63">
                  <c:v>0.91285338976136299</c:v>
                </c:pt>
                <c:pt idx="64">
                  <c:v>0.94027544523101503</c:v>
                </c:pt>
                <c:pt idx="65">
                  <c:v>0.93977396944377101</c:v>
                </c:pt>
                <c:pt idx="66">
                  <c:v>0.90828966687125501</c:v>
                </c:pt>
                <c:pt idx="67">
                  <c:v>0.93518218579363399</c:v>
                </c:pt>
                <c:pt idx="68">
                  <c:v>0.96003330977118495</c:v>
                </c:pt>
                <c:pt idx="69">
                  <c:v>0.95918617800651496</c:v>
                </c:pt>
                <c:pt idx="70">
                  <c:v>0.971330398023593</c:v>
                </c:pt>
                <c:pt idx="71">
                  <c:v>0.967659880321737</c:v>
                </c:pt>
                <c:pt idx="72">
                  <c:v>0.98520999938593501</c:v>
                </c:pt>
                <c:pt idx="73">
                  <c:v>0.96812473444491598</c:v>
                </c:pt>
                <c:pt idx="74">
                  <c:v>0.94672162609089805</c:v>
                </c:pt>
                <c:pt idx="75">
                  <c:v>0.91212603001773196</c:v>
                </c:pt>
                <c:pt idx="76">
                  <c:v>0.92856697240083497</c:v>
                </c:pt>
                <c:pt idx="77">
                  <c:v>0.934327784002839</c:v>
                </c:pt>
                <c:pt idx="78">
                  <c:v>0.94295715362481303</c:v>
                </c:pt>
                <c:pt idx="79">
                  <c:v>0.91771637203293999</c:v>
                </c:pt>
                <c:pt idx="80">
                  <c:v>0.88125252101200702</c:v>
                </c:pt>
                <c:pt idx="81">
                  <c:v>0.95217804671249795</c:v>
                </c:pt>
                <c:pt idx="82">
                  <c:v>0.92309476558624104</c:v>
                </c:pt>
                <c:pt idx="83">
                  <c:v>0.93426940571777695</c:v>
                </c:pt>
                <c:pt idx="84">
                  <c:v>0.94328444444324</c:v>
                </c:pt>
                <c:pt idx="85">
                  <c:v>0.94518071153425398</c:v>
                </c:pt>
                <c:pt idx="86">
                  <c:v>0.94753744842670795</c:v>
                </c:pt>
                <c:pt idx="87">
                  <c:v>0.95523859118910803</c:v>
                </c:pt>
                <c:pt idx="88">
                  <c:v>0.95844511628897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29-451A-BE91-4ADCA71AFAA8}"/>
            </c:ext>
          </c:extLst>
        </c:ser>
        <c:ser>
          <c:idx val="1"/>
          <c:order val="1"/>
          <c:tx>
            <c:v>4fac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'939'!$D$2:$D$90</c:f>
              <c:numCache>
                <c:formatCode>General</c:formatCode>
                <c:ptCount val="89"/>
                <c:pt idx="0">
                  <c:v>0.55899627313350297</c:v>
                </c:pt>
                <c:pt idx="1">
                  <c:v>0.51050623857283095</c:v>
                </c:pt>
                <c:pt idx="2">
                  <c:v>0.57620741688767496</c:v>
                </c:pt>
                <c:pt idx="3">
                  <c:v>0.58893911113777297</c:v>
                </c:pt>
                <c:pt idx="4">
                  <c:v>0.51158869779847504</c:v>
                </c:pt>
                <c:pt idx="5">
                  <c:v>0.56250076899400903</c:v>
                </c:pt>
                <c:pt idx="6">
                  <c:v>0.56376868053513196</c:v>
                </c:pt>
                <c:pt idx="7">
                  <c:v>0.57061194495342704</c:v>
                </c:pt>
                <c:pt idx="8">
                  <c:v>0.59235507125479303</c:v>
                </c:pt>
                <c:pt idx="9">
                  <c:v>0.62475052152640798</c:v>
                </c:pt>
                <c:pt idx="10">
                  <c:v>0.712268974032364</c:v>
                </c:pt>
                <c:pt idx="11">
                  <c:v>0.56508734745227696</c:v>
                </c:pt>
                <c:pt idx="12">
                  <c:v>0.59990183502980299</c:v>
                </c:pt>
                <c:pt idx="13">
                  <c:v>0.66733420073713101</c:v>
                </c:pt>
                <c:pt idx="14">
                  <c:v>0.61645607921495804</c:v>
                </c:pt>
                <c:pt idx="15">
                  <c:v>0.60961237213096997</c:v>
                </c:pt>
                <c:pt idx="16">
                  <c:v>0.56441077401649198</c:v>
                </c:pt>
                <c:pt idx="17">
                  <c:v>0.58100658501911395</c:v>
                </c:pt>
                <c:pt idx="18">
                  <c:v>0.57403689792990698</c:v>
                </c:pt>
                <c:pt idx="27">
                  <c:v>0.522692366716907</c:v>
                </c:pt>
                <c:pt idx="28">
                  <c:v>0.52983053456526696</c:v>
                </c:pt>
                <c:pt idx="29">
                  <c:v>0.55590684819522795</c:v>
                </c:pt>
                <c:pt idx="30">
                  <c:v>0.52503882663005896</c:v>
                </c:pt>
                <c:pt idx="31">
                  <c:v>0.583280110417427</c:v>
                </c:pt>
                <c:pt idx="32">
                  <c:v>0.51391425773981603</c:v>
                </c:pt>
                <c:pt idx="33">
                  <c:v>0.57130330522258899</c:v>
                </c:pt>
                <c:pt idx="34">
                  <c:v>0.56153629323679399</c:v>
                </c:pt>
                <c:pt idx="35">
                  <c:v>0.52844620921917396</c:v>
                </c:pt>
                <c:pt idx="36">
                  <c:v>0.53628416856619399</c:v>
                </c:pt>
                <c:pt idx="37">
                  <c:v>0.57476786741535602</c:v>
                </c:pt>
                <c:pt idx="38">
                  <c:v>0.54564889246907</c:v>
                </c:pt>
                <c:pt idx="39">
                  <c:v>0.55410737161280299</c:v>
                </c:pt>
                <c:pt idx="40">
                  <c:v>0.56855112751399695</c:v>
                </c:pt>
                <c:pt idx="41">
                  <c:v>0.58065760798389099</c:v>
                </c:pt>
                <c:pt idx="42">
                  <c:v>0.57919728617566002</c:v>
                </c:pt>
                <c:pt idx="43">
                  <c:v>0.57206240458860302</c:v>
                </c:pt>
                <c:pt idx="44">
                  <c:v>0.51085286349512404</c:v>
                </c:pt>
                <c:pt idx="45">
                  <c:v>0.531321531788151</c:v>
                </c:pt>
                <c:pt idx="46">
                  <c:v>0.54339080378105298</c:v>
                </c:pt>
                <c:pt idx="47">
                  <c:v>0.57226100657174594</c:v>
                </c:pt>
                <c:pt idx="48">
                  <c:v>0.52729231905630902</c:v>
                </c:pt>
                <c:pt idx="49">
                  <c:v>0.48818517308856302</c:v>
                </c:pt>
                <c:pt idx="50">
                  <c:v>0.553786412555064</c:v>
                </c:pt>
                <c:pt idx="51">
                  <c:v>0.51435318324416701</c:v>
                </c:pt>
                <c:pt idx="52">
                  <c:v>0.51970730153837297</c:v>
                </c:pt>
                <c:pt idx="53">
                  <c:v>0.532660494755541</c:v>
                </c:pt>
                <c:pt idx="54">
                  <c:v>0.54451029692292596</c:v>
                </c:pt>
                <c:pt idx="55">
                  <c:v>0.53392475498505798</c:v>
                </c:pt>
                <c:pt idx="56">
                  <c:v>0.53989934754620394</c:v>
                </c:pt>
                <c:pt idx="57">
                  <c:v>0.56892531515251299</c:v>
                </c:pt>
                <c:pt idx="58">
                  <c:v>0.55087411964097699</c:v>
                </c:pt>
                <c:pt idx="59">
                  <c:v>0.52983053456526696</c:v>
                </c:pt>
                <c:pt idx="60">
                  <c:v>0.55590684819522795</c:v>
                </c:pt>
                <c:pt idx="61">
                  <c:v>0.52503882663005896</c:v>
                </c:pt>
                <c:pt idx="62">
                  <c:v>0.583280110417427</c:v>
                </c:pt>
                <c:pt idx="63">
                  <c:v>0.51391425773981603</c:v>
                </c:pt>
                <c:pt idx="64">
                  <c:v>0.57130330522258899</c:v>
                </c:pt>
                <c:pt idx="65">
                  <c:v>0.56153629323679399</c:v>
                </c:pt>
                <c:pt idx="66">
                  <c:v>0.52844620921917396</c:v>
                </c:pt>
                <c:pt idx="67">
                  <c:v>0.53628416856619399</c:v>
                </c:pt>
                <c:pt idx="68">
                  <c:v>0.57476786741535602</c:v>
                </c:pt>
                <c:pt idx="69">
                  <c:v>0.54564889246907</c:v>
                </c:pt>
                <c:pt idx="70">
                  <c:v>0.55410737161280299</c:v>
                </c:pt>
                <c:pt idx="71">
                  <c:v>0.56855112751399695</c:v>
                </c:pt>
                <c:pt idx="72">
                  <c:v>0.58065760798389099</c:v>
                </c:pt>
                <c:pt idx="73">
                  <c:v>0.57919728617566002</c:v>
                </c:pt>
                <c:pt idx="74">
                  <c:v>0.57206240458860302</c:v>
                </c:pt>
                <c:pt idx="75">
                  <c:v>0.51085286349512404</c:v>
                </c:pt>
                <c:pt idx="76">
                  <c:v>0.531321531788151</c:v>
                </c:pt>
                <c:pt idx="77">
                  <c:v>0.54339080378105298</c:v>
                </c:pt>
                <c:pt idx="78">
                  <c:v>0.57226100657174594</c:v>
                </c:pt>
                <c:pt idx="79">
                  <c:v>0.52729231905630902</c:v>
                </c:pt>
                <c:pt idx="80">
                  <c:v>0.48818517308856302</c:v>
                </c:pt>
                <c:pt idx="81">
                  <c:v>0.553786412555064</c:v>
                </c:pt>
                <c:pt idx="82">
                  <c:v>0.51435318324416701</c:v>
                </c:pt>
                <c:pt idx="83">
                  <c:v>0.51970730153837297</c:v>
                </c:pt>
                <c:pt idx="84">
                  <c:v>0.532660494755541</c:v>
                </c:pt>
                <c:pt idx="85">
                  <c:v>0.54451029692292596</c:v>
                </c:pt>
                <c:pt idx="86">
                  <c:v>0.53392475498505798</c:v>
                </c:pt>
                <c:pt idx="87">
                  <c:v>0.53989934754620394</c:v>
                </c:pt>
                <c:pt idx="88">
                  <c:v>0.56892531515251299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29-451A-BE91-4ADCA71AF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53460624"/>
        <c:axId val="1553641296"/>
      </c:lineChart>
      <c:dateAx>
        <c:axId val="1553460624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641296"/>
        <c:crosses val="autoZero"/>
        <c:auto val="1"/>
        <c:lblOffset val="100"/>
        <c:baseTimeUnit val="days"/>
      </c:dateAx>
      <c:valAx>
        <c:axId val="1553641296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3460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2fac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939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'939'!$F$2:$F$90</c:f>
              <c:numCache>
                <c:formatCode>General</c:formatCode>
                <c:ptCount val="89"/>
                <c:pt idx="0">
                  <c:v>0.87500524347316899</c:v>
                </c:pt>
                <c:pt idx="1">
                  <c:v>0.91076248543183203</c:v>
                </c:pt>
                <c:pt idx="2">
                  <c:v>0.93091645358066</c:v>
                </c:pt>
                <c:pt idx="3">
                  <c:v>0.92328210322520299</c:v>
                </c:pt>
                <c:pt idx="4">
                  <c:v>0.889231438494685</c:v>
                </c:pt>
                <c:pt idx="5">
                  <c:v>0.95506890379468801</c:v>
                </c:pt>
                <c:pt idx="6">
                  <c:v>0.851981171866937</c:v>
                </c:pt>
                <c:pt idx="7">
                  <c:v>0.83062024688619696</c:v>
                </c:pt>
                <c:pt idx="8">
                  <c:v>0.80247378716101803</c:v>
                </c:pt>
                <c:pt idx="9">
                  <c:v>0.79620676774244903</c:v>
                </c:pt>
                <c:pt idx="10">
                  <c:v>0.92968603324927002</c:v>
                </c:pt>
                <c:pt idx="11">
                  <c:v>0.89014668335229397</c:v>
                </c:pt>
                <c:pt idx="12">
                  <c:v>0.79624671202439501</c:v>
                </c:pt>
                <c:pt idx="13">
                  <c:v>0.79443651346059796</c:v>
                </c:pt>
                <c:pt idx="14">
                  <c:v>0.79349064042643702</c:v>
                </c:pt>
                <c:pt idx="15">
                  <c:v>0.79992585548987705</c:v>
                </c:pt>
                <c:pt idx="16">
                  <c:v>0.79031209212082998</c:v>
                </c:pt>
                <c:pt idx="17">
                  <c:v>0.80318412331401301</c:v>
                </c:pt>
                <c:pt idx="18">
                  <c:v>0.79322094041751101</c:v>
                </c:pt>
                <c:pt idx="19">
                  <c:v>0.99013936715073203</c:v>
                </c:pt>
                <c:pt idx="20">
                  <c:v>0.79646007831279897</c:v>
                </c:pt>
                <c:pt idx="21">
                  <c:v>0.79646007831279897</c:v>
                </c:pt>
                <c:pt idx="22">
                  <c:v>0.79449718181903395</c:v>
                </c:pt>
                <c:pt idx="23">
                  <c:v>0.85362304207809403</c:v>
                </c:pt>
                <c:pt idx="24">
                  <c:v>0.88807001934171204</c:v>
                </c:pt>
                <c:pt idx="25">
                  <c:v>0.794113027132474</c:v>
                </c:pt>
                <c:pt idx="26">
                  <c:v>0.89904188710330202</c:v>
                </c:pt>
                <c:pt idx="27">
                  <c:v>0.84034228455968796</c:v>
                </c:pt>
                <c:pt idx="28">
                  <c:v>0.86572660733246598</c:v>
                </c:pt>
                <c:pt idx="29">
                  <c:v>0.90457613868058295</c:v>
                </c:pt>
                <c:pt idx="30">
                  <c:v>0.87365011811292503</c:v>
                </c:pt>
                <c:pt idx="31">
                  <c:v>0.92648354789463805</c:v>
                </c:pt>
                <c:pt idx="32">
                  <c:v>0.80197765643779995</c:v>
                </c:pt>
                <c:pt idx="33">
                  <c:v>0.94283979463054901</c:v>
                </c:pt>
                <c:pt idx="34">
                  <c:v>0.950208900087959</c:v>
                </c:pt>
                <c:pt idx="35">
                  <c:v>0.95490178461269604</c:v>
                </c:pt>
                <c:pt idx="36">
                  <c:v>0.90483105673289099</c:v>
                </c:pt>
                <c:pt idx="37">
                  <c:v>0.94780802917830298</c:v>
                </c:pt>
                <c:pt idx="38">
                  <c:v>0.93033482772105303</c:v>
                </c:pt>
                <c:pt idx="39">
                  <c:v>0.94664880469707402</c:v>
                </c:pt>
                <c:pt idx="40">
                  <c:v>0.991878374593545</c:v>
                </c:pt>
                <c:pt idx="41">
                  <c:v>0.92726953466879902</c:v>
                </c:pt>
                <c:pt idx="42">
                  <c:v>0.89353245642701995</c:v>
                </c:pt>
                <c:pt idx="43">
                  <c:v>0.91873304396889799</c:v>
                </c:pt>
                <c:pt idx="44">
                  <c:v>0.92027800944052796</c:v>
                </c:pt>
                <c:pt idx="45">
                  <c:v>0.97112132326265499</c:v>
                </c:pt>
                <c:pt idx="46">
                  <c:v>0.92770400137934605</c:v>
                </c:pt>
                <c:pt idx="47">
                  <c:v>0.945297920135303</c:v>
                </c:pt>
                <c:pt idx="48">
                  <c:v>0.85362940821189104</c:v>
                </c:pt>
                <c:pt idx="49">
                  <c:v>0.94528756931397095</c:v>
                </c:pt>
                <c:pt idx="50">
                  <c:v>0.88164155456520699</c:v>
                </c:pt>
                <c:pt idx="51">
                  <c:v>0.85879438937763997</c:v>
                </c:pt>
                <c:pt idx="52">
                  <c:v>0.79235814167902896</c:v>
                </c:pt>
                <c:pt idx="53">
                  <c:v>0.90939494180910796</c:v>
                </c:pt>
                <c:pt idx="54">
                  <c:v>0.86818142322021596</c:v>
                </c:pt>
                <c:pt idx="55">
                  <c:v>0.829272666615127</c:v>
                </c:pt>
                <c:pt idx="56">
                  <c:v>0.78581811464749796</c:v>
                </c:pt>
                <c:pt idx="57">
                  <c:v>0.78836581890399604</c:v>
                </c:pt>
                <c:pt idx="58">
                  <c:v>0.84925967735056096</c:v>
                </c:pt>
                <c:pt idx="59">
                  <c:v>0.86572660700000004</c:v>
                </c:pt>
                <c:pt idx="60">
                  <c:v>0.904576139</c:v>
                </c:pt>
                <c:pt idx="61">
                  <c:v>0.87365011800000003</c:v>
                </c:pt>
                <c:pt idx="62">
                  <c:v>0.92648354799999999</c:v>
                </c:pt>
                <c:pt idx="63">
                  <c:v>0.80197765600000004</c:v>
                </c:pt>
                <c:pt idx="64">
                  <c:v>0.94283979500000004</c:v>
                </c:pt>
                <c:pt idx="65">
                  <c:v>0.95020890000000002</c:v>
                </c:pt>
                <c:pt idx="66">
                  <c:v>0.954901785</c:v>
                </c:pt>
                <c:pt idx="67">
                  <c:v>0.90483105699999999</c:v>
                </c:pt>
                <c:pt idx="68">
                  <c:v>0.94780802900000005</c:v>
                </c:pt>
                <c:pt idx="69">
                  <c:v>0.930334828</c:v>
                </c:pt>
                <c:pt idx="70">
                  <c:v>0.94664880500000004</c:v>
                </c:pt>
                <c:pt idx="71">
                  <c:v>0.99187837499999998</c:v>
                </c:pt>
                <c:pt idx="72">
                  <c:v>0.92726953499999998</c:v>
                </c:pt>
                <c:pt idx="73">
                  <c:v>0.89353245599999997</c:v>
                </c:pt>
                <c:pt idx="74">
                  <c:v>0.918733044</c:v>
                </c:pt>
                <c:pt idx="75">
                  <c:v>0.92027800900000001</c:v>
                </c:pt>
                <c:pt idx="76">
                  <c:v>0.97112132299999998</c:v>
                </c:pt>
                <c:pt idx="77">
                  <c:v>0.92770400099999994</c:v>
                </c:pt>
                <c:pt idx="78">
                  <c:v>0.94529792000000001</c:v>
                </c:pt>
                <c:pt idx="79">
                  <c:v>0.85362940799999998</c:v>
                </c:pt>
                <c:pt idx="80">
                  <c:v>0.94528756899999999</c:v>
                </c:pt>
                <c:pt idx="81">
                  <c:v>0.88164155499999997</c:v>
                </c:pt>
                <c:pt idx="82">
                  <c:v>0.85879438900000005</c:v>
                </c:pt>
                <c:pt idx="83">
                  <c:v>0.79235814199999999</c:v>
                </c:pt>
                <c:pt idx="84">
                  <c:v>0.90939494200000004</c:v>
                </c:pt>
                <c:pt idx="85">
                  <c:v>0.86818142300000001</c:v>
                </c:pt>
                <c:pt idx="86">
                  <c:v>0.82927266700000002</c:v>
                </c:pt>
                <c:pt idx="87">
                  <c:v>0.78581811499999998</c:v>
                </c:pt>
                <c:pt idx="88">
                  <c:v>0.78836581900000002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9D-4059-8D88-01EC3A943E0C}"/>
            </c:ext>
          </c:extLst>
        </c:ser>
        <c:ser>
          <c:idx val="1"/>
          <c:order val="1"/>
          <c:tx>
            <c:v>1101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'939'!$C$2:$C$90</c:f>
              <c:numCache>
                <c:formatCode>General</c:formatCode>
                <c:ptCount val="89"/>
                <c:pt idx="0">
                  <c:v>0.68792941020085197</c:v>
                </c:pt>
                <c:pt idx="1">
                  <c:v>0.92262642919203497</c:v>
                </c:pt>
                <c:pt idx="2">
                  <c:v>0.91687979936574304</c:v>
                </c:pt>
                <c:pt idx="3">
                  <c:v>0.84938382977864602</c:v>
                </c:pt>
                <c:pt idx="4">
                  <c:v>0.924522227959228</c:v>
                </c:pt>
                <c:pt idx="5">
                  <c:v>0.91640820554647295</c:v>
                </c:pt>
                <c:pt idx="6">
                  <c:v>0.69630732473309198</c:v>
                </c:pt>
                <c:pt idx="7">
                  <c:v>0.81877001810641503</c:v>
                </c:pt>
                <c:pt idx="8">
                  <c:v>0.82897311811478902</c:v>
                </c:pt>
                <c:pt idx="9">
                  <c:v>0.88518451751238503</c:v>
                </c:pt>
                <c:pt idx="10">
                  <c:v>1.0505808028794701</c:v>
                </c:pt>
                <c:pt idx="11">
                  <c:v>0.82916352367294299</c:v>
                </c:pt>
                <c:pt idx="12">
                  <c:v>0.94471738071253797</c:v>
                </c:pt>
                <c:pt idx="13">
                  <c:v>0.93469376658632597</c:v>
                </c:pt>
                <c:pt idx="14">
                  <c:v>0.74819339299778198</c:v>
                </c:pt>
                <c:pt idx="15">
                  <c:v>0.88564304655653903</c:v>
                </c:pt>
                <c:pt idx="16">
                  <c:v>0.77696685544104405</c:v>
                </c:pt>
                <c:pt idx="17">
                  <c:v>0.85650780524321501</c:v>
                </c:pt>
                <c:pt idx="18">
                  <c:v>0.944171284560682</c:v>
                </c:pt>
                <c:pt idx="27">
                  <c:v>0.93442668304408405</c:v>
                </c:pt>
                <c:pt idx="28">
                  <c:v>0.91242942615137301</c:v>
                </c:pt>
                <c:pt idx="29">
                  <c:v>0.936990788682594</c:v>
                </c:pt>
                <c:pt idx="30">
                  <c:v>0.93503920346331804</c:v>
                </c:pt>
                <c:pt idx="31">
                  <c:v>0.96037692184108803</c:v>
                </c:pt>
                <c:pt idx="32">
                  <c:v>0.91285338976136299</c:v>
                </c:pt>
                <c:pt idx="33">
                  <c:v>0.94027544523101503</c:v>
                </c:pt>
                <c:pt idx="34">
                  <c:v>0.93977396944377101</c:v>
                </c:pt>
                <c:pt idx="35">
                  <c:v>0.90828966687125501</c:v>
                </c:pt>
                <c:pt idx="36">
                  <c:v>0.93518218579363399</c:v>
                </c:pt>
                <c:pt idx="37">
                  <c:v>0.96003330977118495</c:v>
                </c:pt>
                <c:pt idx="38">
                  <c:v>0.95918617800651496</c:v>
                </c:pt>
                <c:pt idx="39">
                  <c:v>0.971330398023593</c:v>
                </c:pt>
                <c:pt idx="40">
                  <c:v>0.967659880321737</c:v>
                </c:pt>
                <c:pt idx="41">
                  <c:v>0.98520999938593501</c:v>
                </c:pt>
                <c:pt idx="42">
                  <c:v>0.96812473444491598</c:v>
                </c:pt>
                <c:pt idx="43">
                  <c:v>0.94672162609089805</c:v>
                </c:pt>
                <c:pt idx="44">
                  <c:v>0.91212603001773196</c:v>
                </c:pt>
                <c:pt idx="45">
                  <c:v>0.92856697240083497</c:v>
                </c:pt>
                <c:pt idx="46">
                  <c:v>0.934327784002839</c:v>
                </c:pt>
                <c:pt idx="47">
                  <c:v>0.94295715362481303</c:v>
                </c:pt>
                <c:pt idx="48">
                  <c:v>0.91771637203293999</c:v>
                </c:pt>
                <c:pt idx="49">
                  <c:v>0.88125252101200702</c:v>
                </c:pt>
                <c:pt idx="50">
                  <c:v>0.95217804671249795</c:v>
                </c:pt>
                <c:pt idx="51">
                  <c:v>0.92309476558624104</c:v>
                </c:pt>
                <c:pt idx="52">
                  <c:v>0.93426940571777695</c:v>
                </c:pt>
                <c:pt idx="53">
                  <c:v>0.94328444444324</c:v>
                </c:pt>
                <c:pt idx="54">
                  <c:v>0.94518071153425398</c:v>
                </c:pt>
                <c:pt idx="55">
                  <c:v>0.94753744842670795</c:v>
                </c:pt>
                <c:pt idx="56">
                  <c:v>0.95523859118910803</c:v>
                </c:pt>
                <c:pt idx="57">
                  <c:v>0.95844511628897</c:v>
                </c:pt>
                <c:pt idx="58">
                  <c:v>0.96127289273097705</c:v>
                </c:pt>
                <c:pt idx="59">
                  <c:v>0.91242942615137301</c:v>
                </c:pt>
                <c:pt idx="60">
                  <c:v>0.936990788682594</c:v>
                </c:pt>
                <c:pt idx="61">
                  <c:v>0.93503920346331804</c:v>
                </c:pt>
                <c:pt idx="62">
                  <c:v>0.96037692184108803</c:v>
                </c:pt>
                <c:pt idx="63">
                  <c:v>0.91285338976136299</c:v>
                </c:pt>
                <c:pt idx="64">
                  <c:v>0.94027544523101503</c:v>
                </c:pt>
                <c:pt idx="65">
                  <c:v>0.93977396944377101</c:v>
                </c:pt>
                <c:pt idx="66">
                  <c:v>0.90828966687125501</c:v>
                </c:pt>
                <c:pt idx="67">
                  <c:v>0.93518218579363399</c:v>
                </c:pt>
                <c:pt idx="68">
                  <c:v>0.96003330977118495</c:v>
                </c:pt>
                <c:pt idx="69">
                  <c:v>0.95918617800651496</c:v>
                </c:pt>
                <c:pt idx="70">
                  <c:v>0.971330398023593</c:v>
                </c:pt>
                <c:pt idx="71">
                  <c:v>0.967659880321737</c:v>
                </c:pt>
                <c:pt idx="72">
                  <c:v>0.98520999938593501</c:v>
                </c:pt>
                <c:pt idx="73">
                  <c:v>0.96812473444491598</c:v>
                </c:pt>
                <c:pt idx="74">
                  <c:v>0.94672162609089805</c:v>
                </c:pt>
                <c:pt idx="75">
                  <c:v>0.91212603001773196</c:v>
                </c:pt>
                <c:pt idx="76">
                  <c:v>0.92856697240083497</c:v>
                </c:pt>
                <c:pt idx="77">
                  <c:v>0.934327784002839</c:v>
                </c:pt>
                <c:pt idx="78">
                  <c:v>0.94295715362481303</c:v>
                </c:pt>
                <c:pt idx="79">
                  <c:v>0.91771637203293999</c:v>
                </c:pt>
                <c:pt idx="80">
                  <c:v>0.88125252101200702</c:v>
                </c:pt>
                <c:pt idx="81">
                  <c:v>0.95217804671249795</c:v>
                </c:pt>
                <c:pt idx="82">
                  <c:v>0.92309476558624104</c:v>
                </c:pt>
                <c:pt idx="83">
                  <c:v>0.93426940571777695</c:v>
                </c:pt>
                <c:pt idx="84">
                  <c:v>0.94328444444324</c:v>
                </c:pt>
                <c:pt idx="85">
                  <c:v>0.94518071153425398</c:v>
                </c:pt>
                <c:pt idx="86">
                  <c:v>0.94753744842670795</c:v>
                </c:pt>
                <c:pt idx="87">
                  <c:v>0.95523859118910803</c:v>
                </c:pt>
                <c:pt idx="88">
                  <c:v>0.95844511628897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9D-4059-8D88-01EC3A943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2389248"/>
        <c:axId val="1595651952"/>
      </c:lineChart>
      <c:dateAx>
        <c:axId val="150238924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651952"/>
        <c:crosses val="autoZero"/>
        <c:auto val="1"/>
        <c:lblOffset val="100"/>
        <c:baseTimeUnit val="days"/>
      </c:dateAx>
      <c:valAx>
        <c:axId val="1595651952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38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4fac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v>939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'939'!$G$2:$G$90</c:f>
              <c:numCache>
                <c:formatCode>General</c:formatCode>
                <c:ptCount val="89"/>
                <c:pt idx="0">
                  <c:v>0.65767948923917496</c:v>
                </c:pt>
                <c:pt idx="1">
                  <c:v>0.65890569619251604</c:v>
                </c:pt>
                <c:pt idx="2">
                  <c:v>0.657730847162462</c:v>
                </c:pt>
                <c:pt idx="3">
                  <c:v>0.66528659249320599</c:v>
                </c:pt>
                <c:pt idx="4">
                  <c:v>0.65739884682597804</c:v>
                </c:pt>
                <c:pt idx="5">
                  <c:v>0.66553812073335605</c:v>
                </c:pt>
                <c:pt idx="6">
                  <c:v>0.65410612451643502</c:v>
                </c:pt>
                <c:pt idx="7">
                  <c:v>0.65356050432380097</c:v>
                </c:pt>
                <c:pt idx="8">
                  <c:v>0.65332260347274296</c:v>
                </c:pt>
                <c:pt idx="9">
                  <c:v>0.64799597009818999</c:v>
                </c:pt>
                <c:pt idx="10">
                  <c:v>0.693803045535617</c:v>
                </c:pt>
                <c:pt idx="11">
                  <c:v>0.66286398589471096</c:v>
                </c:pt>
                <c:pt idx="12">
                  <c:v>0.64695045351982094</c:v>
                </c:pt>
                <c:pt idx="13">
                  <c:v>0.64569778543812095</c:v>
                </c:pt>
                <c:pt idx="14">
                  <c:v>0.64398428797721796</c:v>
                </c:pt>
                <c:pt idx="15">
                  <c:v>0.650048727560807</c:v>
                </c:pt>
                <c:pt idx="16">
                  <c:v>0.64245235487324104</c:v>
                </c:pt>
                <c:pt idx="17">
                  <c:v>0.66986957484625198</c:v>
                </c:pt>
                <c:pt idx="18">
                  <c:v>0.64218680858611998</c:v>
                </c:pt>
                <c:pt idx="19">
                  <c:v>0.75958598297596303</c:v>
                </c:pt>
                <c:pt idx="20">
                  <c:v>0.64712381362914995</c:v>
                </c:pt>
                <c:pt idx="21">
                  <c:v>0.64712381362914995</c:v>
                </c:pt>
                <c:pt idx="22">
                  <c:v>0.64552896022796602</c:v>
                </c:pt>
                <c:pt idx="23">
                  <c:v>0.64727441815128395</c:v>
                </c:pt>
                <c:pt idx="24">
                  <c:v>0.66027535036746698</c:v>
                </c:pt>
                <c:pt idx="25">
                  <c:v>0.64521683454513501</c:v>
                </c:pt>
                <c:pt idx="26">
                  <c:v>0.72737829306626101</c:v>
                </c:pt>
                <c:pt idx="27">
                  <c:v>0.68550810276235796</c:v>
                </c:pt>
                <c:pt idx="28">
                  <c:v>0.66207045499999995</c:v>
                </c:pt>
                <c:pt idx="29">
                  <c:v>0.66643940599999996</c:v>
                </c:pt>
                <c:pt idx="30">
                  <c:v>0.65695730100000005</c:v>
                </c:pt>
                <c:pt idx="31">
                  <c:v>0.68191377099999995</c:v>
                </c:pt>
                <c:pt idx="32">
                  <c:v>0.65160684599999996</c:v>
                </c:pt>
                <c:pt idx="33">
                  <c:v>0.75789287999999999</c:v>
                </c:pt>
                <c:pt idx="34">
                  <c:v>0.68591749899999999</c:v>
                </c:pt>
                <c:pt idx="35">
                  <c:v>0.71278219700000001</c:v>
                </c:pt>
                <c:pt idx="36">
                  <c:v>0.69955820599999996</c:v>
                </c:pt>
                <c:pt idx="37">
                  <c:v>0.736001829</c:v>
                </c:pt>
                <c:pt idx="38">
                  <c:v>0.73500676399999998</c:v>
                </c:pt>
                <c:pt idx="39">
                  <c:v>0.76740095900000005</c:v>
                </c:pt>
                <c:pt idx="40">
                  <c:v>0.75240046800000004</c:v>
                </c:pt>
                <c:pt idx="41">
                  <c:v>0.75869687900000005</c:v>
                </c:pt>
                <c:pt idx="42">
                  <c:v>0.66507582799999998</c:v>
                </c:pt>
                <c:pt idx="43">
                  <c:v>0.74636564699999997</c:v>
                </c:pt>
                <c:pt idx="44">
                  <c:v>0.68717314900000004</c:v>
                </c:pt>
                <c:pt idx="45">
                  <c:v>0.74774037800000004</c:v>
                </c:pt>
                <c:pt idx="46">
                  <c:v>0.71242423399999999</c:v>
                </c:pt>
                <c:pt idx="47">
                  <c:v>0.78644460900000002</c:v>
                </c:pt>
                <c:pt idx="48">
                  <c:v>0.65353249000000002</c:v>
                </c:pt>
                <c:pt idx="49">
                  <c:v>0.79253579600000001</c:v>
                </c:pt>
                <c:pt idx="50">
                  <c:v>0.65326458099999996</c:v>
                </c:pt>
                <c:pt idx="51">
                  <c:v>0.66027590599999997</c:v>
                </c:pt>
                <c:pt idx="52">
                  <c:v>0.64379098999999995</c:v>
                </c:pt>
                <c:pt idx="53">
                  <c:v>0.75746431700000005</c:v>
                </c:pt>
                <c:pt idx="54">
                  <c:v>0.66413992499999996</c:v>
                </c:pt>
                <c:pt idx="55">
                  <c:v>0.65046249599999995</c:v>
                </c:pt>
                <c:pt idx="56">
                  <c:v>0.63911517600000001</c:v>
                </c:pt>
                <c:pt idx="57">
                  <c:v>0.64054722799999997</c:v>
                </c:pt>
                <c:pt idx="58">
                  <c:v>0.67315041900000006</c:v>
                </c:pt>
                <c:pt idx="59">
                  <c:v>0.66207045499999995</c:v>
                </c:pt>
                <c:pt idx="60">
                  <c:v>0.66643940599999996</c:v>
                </c:pt>
                <c:pt idx="61">
                  <c:v>0.65695730100000005</c:v>
                </c:pt>
                <c:pt idx="62">
                  <c:v>0.68191377099999995</c:v>
                </c:pt>
                <c:pt idx="63">
                  <c:v>0.65160684599999996</c:v>
                </c:pt>
                <c:pt idx="64">
                  <c:v>0.75789287999999999</c:v>
                </c:pt>
                <c:pt idx="65">
                  <c:v>0.68591749899999999</c:v>
                </c:pt>
                <c:pt idx="66">
                  <c:v>0.71278219700000001</c:v>
                </c:pt>
                <c:pt idx="67">
                  <c:v>0.69955820599999996</c:v>
                </c:pt>
                <c:pt idx="68">
                  <c:v>0.736001829</c:v>
                </c:pt>
                <c:pt idx="69">
                  <c:v>0.73500676399999998</c:v>
                </c:pt>
                <c:pt idx="70">
                  <c:v>0.76740095900000005</c:v>
                </c:pt>
                <c:pt idx="71">
                  <c:v>0.75240046800000004</c:v>
                </c:pt>
                <c:pt idx="72">
                  <c:v>0.75869687900000005</c:v>
                </c:pt>
                <c:pt idx="73">
                  <c:v>0.66507582799999998</c:v>
                </c:pt>
                <c:pt idx="74">
                  <c:v>0.74636564699999997</c:v>
                </c:pt>
                <c:pt idx="75">
                  <c:v>0.68717314900000004</c:v>
                </c:pt>
                <c:pt idx="76">
                  <c:v>0.74774037800000004</c:v>
                </c:pt>
                <c:pt idx="77">
                  <c:v>0.71242423399999999</c:v>
                </c:pt>
                <c:pt idx="78">
                  <c:v>0.78644460900000002</c:v>
                </c:pt>
                <c:pt idx="79">
                  <c:v>0.65353249000000002</c:v>
                </c:pt>
                <c:pt idx="80">
                  <c:v>0.79253579600000001</c:v>
                </c:pt>
                <c:pt idx="81">
                  <c:v>0.65326458099999996</c:v>
                </c:pt>
                <c:pt idx="82">
                  <c:v>0.66027590599999997</c:v>
                </c:pt>
                <c:pt idx="83">
                  <c:v>0.64379098999999995</c:v>
                </c:pt>
                <c:pt idx="84">
                  <c:v>0.75746431700000005</c:v>
                </c:pt>
                <c:pt idx="85">
                  <c:v>0.66413992499999996</c:v>
                </c:pt>
                <c:pt idx="86">
                  <c:v>0.65046249599999995</c:v>
                </c:pt>
                <c:pt idx="87">
                  <c:v>0.63911517600000001</c:v>
                </c:pt>
                <c:pt idx="88">
                  <c:v>0.64054722799999997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87-40E5-BFC6-23BAFD14727A}"/>
            </c:ext>
          </c:extLst>
        </c:ser>
        <c:ser>
          <c:idx val="0"/>
          <c:order val="1"/>
          <c:tx>
            <c:v>1101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'939'!$B$2:$B$90</c:f>
              <c:numCache>
                <c:formatCode>d\-mmm</c:formatCode>
                <c:ptCount val="89"/>
                <c:pt idx="0">
                  <c:v>45323</c:v>
                </c:pt>
                <c:pt idx="1">
                  <c:v>45324</c:v>
                </c:pt>
                <c:pt idx="2">
                  <c:v>45325</c:v>
                </c:pt>
                <c:pt idx="3">
                  <c:v>45326</c:v>
                </c:pt>
                <c:pt idx="4">
                  <c:v>45327</c:v>
                </c:pt>
                <c:pt idx="5">
                  <c:v>45328</c:v>
                </c:pt>
                <c:pt idx="6">
                  <c:v>45329</c:v>
                </c:pt>
                <c:pt idx="7">
                  <c:v>45330</c:v>
                </c:pt>
                <c:pt idx="8">
                  <c:v>45331</c:v>
                </c:pt>
                <c:pt idx="9">
                  <c:v>45332</c:v>
                </c:pt>
                <c:pt idx="10">
                  <c:v>45333</c:v>
                </c:pt>
                <c:pt idx="11">
                  <c:v>45334</c:v>
                </c:pt>
                <c:pt idx="12">
                  <c:v>45335</c:v>
                </c:pt>
                <c:pt idx="13">
                  <c:v>45336</c:v>
                </c:pt>
                <c:pt idx="14">
                  <c:v>45337</c:v>
                </c:pt>
                <c:pt idx="15">
                  <c:v>45338</c:v>
                </c:pt>
                <c:pt idx="16">
                  <c:v>45339</c:v>
                </c:pt>
                <c:pt idx="17">
                  <c:v>45340</c:v>
                </c:pt>
                <c:pt idx="18">
                  <c:v>45341</c:v>
                </c:pt>
                <c:pt idx="19">
                  <c:v>45342</c:v>
                </c:pt>
                <c:pt idx="20">
                  <c:v>45343</c:v>
                </c:pt>
                <c:pt idx="21">
                  <c:v>45344</c:v>
                </c:pt>
                <c:pt idx="22">
                  <c:v>45345</c:v>
                </c:pt>
                <c:pt idx="23">
                  <c:v>45346</c:v>
                </c:pt>
                <c:pt idx="24">
                  <c:v>45347</c:v>
                </c:pt>
                <c:pt idx="25">
                  <c:v>45348</c:v>
                </c:pt>
                <c:pt idx="26">
                  <c:v>45349</c:v>
                </c:pt>
                <c:pt idx="27">
                  <c:v>45350</c:v>
                </c:pt>
                <c:pt idx="28">
                  <c:v>45352</c:v>
                </c:pt>
                <c:pt idx="29">
                  <c:v>45353</c:v>
                </c:pt>
                <c:pt idx="30">
                  <c:v>45354</c:v>
                </c:pt>
                <c:pt idx="31">
                  <c:v>45355</c:v>
                </c:pt>
                <c:pt idx="32">
                  <c:v>45356</c:v>
                </c:pt>
                <c:pt idx="33">
                  <c:v>45357</c:v>
                </c:pt>
                <c:pt idx="34">
                  <c:v>45358</c:v>
                </c:pt>
                <c:pt idx="35">
                  <c:v>45359</c:v>
                </c:pt>
                <c:pt idx="36">
                  <c:v>45360</c:v>
                </c:pt>
                <c:pt idx="37">
                  <c:v>45361</c:v>
                </c:pt>
                <c:pt idx="38">
                  <c:v>45362</c:v>
                </c:pt>
                <c:pt idx="39">
                  <c:v>45363</c:v>
                </c:pt>
                <c:pt idx="40">
                  <c:v>45364</c:v>
                </c:pt>
                <c:pt idx="41">
                  <c:v>45365</c:v>
                </c:pt>
                <c:pt idx="42">
                  <c:v>45366</c:v>
                </c:pt>
                <c:pt idx="43">
                  <c:v>45367</c:v>
                </c:pt>
                <c:pt idx="44">
                  <c:v>45368</c:v>
                </c:pt>
                <c:pt idx="45">
                  <c:v>45369</c:v>
                </c:pt>
                <c:pt idx="46">
                  <c:v>45370</c:v>
                </c:pt>
                <c:pt idx="47">
                  <c:v>45371</c:v>
                </c:pt>
                <c:pt idx="48">
                  <c:v>45372</c:v>
                </c:pt>
                <c:pt idx="49">
                  <c:v>45373</c:v>
                </c:pt>
                <c:pt idx="50">
                  <c:v>45374</c:v>
                </c:pt>
                <c:pt idx="51">
                  <c:v>45375</c:v>
                </c:pt>
                <c:pt idx="52">
                  <c:v>45376</c:v>
                </c:pt>
                <c:pt idx="53">
                  <c:v>45377</c:v>
                </c:pt>
                <c:pt idx="54">
                  <c:v>45378</c:v>
                </c:pt>
                <c:pt idx="55">
                  <c:v>45379</c:v>
                </c:pt>
                <c:pt idx="56">
                  <c:v>45380</c:v>
                </c:pt>
                <c:pt idx="57">
                  <c:v>45381</c:v>
                </c:pt>
                <c:pt idx="58">
                  <c:v>45382</c:v>
                </c:pt>
                <c:pt idx="59">
                  <c:v>45383</c:v>
                </c:pt>
                <c:pt idx="60">
                  <c:v>45384</c:v>
                </c:pt>
                <c:pt idx="61">
                  <c:v>45385</c:v>
                </c:pt>
                <c:pt idx="62">
                  <c:v>45386</c:v>
                </c:pt>
                <c:pt idx="63">
                  <c:v>45387</c:v>
                </c:pt>
                <c:pt idx="64">
                  <c:v>45388</c:v>
                </c:pt>
                <c:pt idx="65">
                  <c:v>45389</c:v>
                </c:pt>
                <c:pt idx="66">
                  <c:v>45390</c:v>
                </c:pt>
                <c:pt idx="67">
                  <c:v>45391</c:v>
                </c:pt>
                <c:pt idx="68">
                  <c:v>45392</c:v>
                </c:pt>
                <c:pt idx="69">
                  <c:v>45393</c:v>
                </c:pt>
                <c:pt idx="70">
                  <c:v>45394</c:v>
                </c:pt>
                <c:pt idx="71">
                  <c:v>45395</c:v>
                </c:pt>
                <c:pt idx="72">
                  <c:v>45396</c:v>
                </c:pt>
                <c:pt idx="73">
                  <c:v>45397</c:v>
                </c:pt>
                <c:pt idx="74">
                  <c:v>45398</c:v>
                </c:pt>
                <c:pt idx="75">
                  <c:v>45399</c:v>
                </c:pt>
                <c:pt idx="76">
                  <c:v>45400</c:v>
                </c:pt>
                <c:pt idx="77">
                  <c:v>45401</c:v>
                </c:pt>
                <c:pt idx="78">
                  <c:v>45402</c:v>
                </c:pt>
                <c:pt idx="79">
                  <c:v>45403</c:v>
                </c:pt>
                <c:pt idx="80">
                  <c:v>45404</c:v>
                </c:pt>
                <c:pt idx="81">
                  <c:v>45405</c:v>
                </c:pt>
                <c:pt idx="82">
                  <c:v>45406</c:v>
                </c:pt>
                <c:pt idx="83">
                  <c:v>45407</c:v>
                </c:pt>
                <c:pt idx="84">
                  <c:v>45408</c:v>
                </c:pt>
                <c:pt idx="85">
                  <c:v>45409</c:v>
                </c:pt>
                <c:pt idx="86">
                  <c:v>45410</c:v>
                </c:pt>
                <c:pt idx="87">
                  <c:v>45411</c:v>
                </c:pt>
                <c:pt idx="88">
                  <c:v>45412</c:v>
                </c:pt>
              </c:numCache>
            </c:numRef>
          </c:cat>
          <c:val>
            <c:numRef>
              <c:f>'939'!$D$2:$D$90</c:f>
              <c:numCache>
                <c:formatCode>General</c:formatCode>
                <c:ptCount val="89"/>
                <c:pt idx="0">
                  <c:v>0.55899627313350297</c:v>
                </c:pt>
                <c:pt idx="1">
                  <c:v>0.51050623857283095</c:v>
                </c:pt>
                <c:pt idx="2">
                  <c:v>0.57620741688767496</c:v>
                </c:pt>
                <c:pt idx="3">
                  <c:v>0.58893911113777297</c:v>
                </c:pt>
                <c:pt idx="4">
                  <c:v>0.51158869779847504</c:v>
                </c:pt>
                <c:pt idx="5">
                  <c:v>0.56250076899400903</c:v>
                </c:pt>
                <c:pt idx="6">
                  <c:v>0.56376868053513196</c:v>
                </c:pt>
                <c:pt idx="7">
                  <c:v>0.57061194495342704</c:v>
                </c:pt>
                <c:pt idx="8">
                  <c:v>0.59235507125479303</c:v>
                </c:pt>
                <c:pt idx="9">
                  <c:v>0.62475052152640798</c:v>
                </c:pt>
                <c:pt idx="10">
                  <c:v>0.712268974032364</c:v>
                </c:pt>
                <c:pt idx="11">
                  <c:v>0.56508734745227696</c:v>
                </c:pt>
                <c:pt idx="12">
                  <c:v>0.59990183502980299</c:v>
                </c:pt>
                <c:pt idx="13">
                  <c:v>0.66733420073713101</c:v>
                </c:pt>
                <c:pt idx="14">
                  <c:v>0.61645607921495804</c:v>
                </c:pt>
                <c:pt idx="15">
                  <c:v>0.60961237213096997</c:v>
                </c:pt>
                <c:pt idx="16">
                  <c:v>0.56441077401649198</c:v>
                </c:pt>
                <c:pt idx="17">
                  <c:v>0.58100658501911395</c:v>
                </c:pt>
                <c:pt idx="18">
                  <c:v>0.57403689792990698</c:v>
                </c:pt>
                <c:pt idx="27">
                  <c:v>0.522692366716907</c:v>
                </c:pt>
                <c:pt idx="28">
                  <c:v>0.52983053456526696</c:v>
                </c:pt>
                <c:pt idx="29">
                  <c:v>0.55590684819522795</c:v>
                </c:pt>
                <c:pt idx="30">
                  <c:v>0.52503882663005896</c:v>
                </c:pt>
                <c:pt idx="31">
                  <c:v>0.583280110417427</c:v>
                </c:pt>
                <c:pt idx="32">
                  <c:v>0.51391425773981603</c:v>
                </c:pt>
                <c:pt idx="33">
                  <c:v>0.57130330522258899</c:v>
                </c:pt>
                <c:pt idx="34">
                  <c:v>0.56153629323679399</c:v>
                </c:pt>
                <c:pt idx="35">
                  <c:v>0.52844620921917396</c:v>
                </c:pt>
                <c:pt idx="36">
                  <c:v>0.53628416856619399</c:v>
                </c:pt>
                <c:pt idx="37">
                  <c:v>0.57476786741535602</c:v>
                </c:pt>
                <c:pt idx="38">
                  <c:v>0.54564889246907</c:v>
                </c:pt>
                <c:pt idx="39">
                  <c:v>0.55410737161280299</c:v>
                </c:pt>
                <c:pt idx="40">
                  <c:v>0.56855112751399695</c:v>
                </c:pt>
                <c:pt idx="41">
                  <c:v>0.58065760798389099</c:v>
                </c:pt>
                <c:pt idx="42">
                  <c:v>0.57919728617566002</c:v>
                </c:pt>
                <c:pt idx="43">
                  <c:v>0.57206240458860302</c:v>
                </c:pt>
                <c:pt idx="44">
                  <c:v>0.51085286349512404</c:v>
                </c:pt>
                <c:pt idx="45">
                  <c:v>0.531321531788151</c:v>
                </c:pt>
                <c:pt idx="46">
                  <c:v>0.54339080378105298</c:v>
                </c:pt>
                <c:pt idx="47">
                  <c:v>0.57226100657174594</c:v>
                </c:pt>
                <c:pt idx="48">
                  <c:v>0.52729231905630902</c:v>
                </c:pt>
                <c:pt idx="49">
                  <c:v>0.48818517308856302</c:v>
                </c:pt>
                <c:pt idx="50">
                  <c:v>0.553786412555064</c:v>
                </c:pt>
                <c:pt idx="51">
                  <c:v>0.51435318324416701</c:v>
                </c:pt>
                <c:pt idx="52">
                  <c:v>0.51970730153837297</c:v>
                </c:pt>
                <c:pt idx="53">
                  <c:v>0.532660494755541</c:v>
                </c:pt>
                <c:pt idx="54">
                  <c:v>0.54451029692292596</c:v>
                </c:pt>
                <c:pt idx="55">
                  <c:v>0.53392475498505798</c:v>
                </c:pt>
                <c:pt idx="56">
                  <c:v>0.53989934754620394</c:v>
                </c:pt>
                <c:pt idx="57">
                  <c:v>0.56892531515251299</c:v>
                </c:pt>
                <c:pt idx="58">
                  <c:v>0.55087411964097699</c:v>
                </c:pt>
                <c:pt idx="59">
                  <c:v>0.52983053456526696</c:v>
                </c:pt>
                <c:pt idx="60">
                  <c:v>0.55590684819522795</c:v>
                </c:pt>
                <c:pt idx="61">
                  <c:v>0.52503882663005896</c:v>
                </c:pt>
                <c:pt idx="62">
                  <c:v>0.583280110417427</c:v>
                </c:pt>
                <c:pt idx="63">
                  <c:v>0.51391425773981603</c:v>
                </c:pt>
                <c:pt idx="64">
                  <c:v>0.57130330522258899</c:v>
                </c:pt>
                <c:pt idx="65">
                  <c:v>0.56153629323679399</c:v>
                </c:pt>
                <c:pt idx="66">
                  <c:v>0.52844620921917396</c:v>
                </c:pt>
                <c:pt idx="67">
                  <c:v>0.53628416856619399</c:v>
                </c:pt>
                <c:pt idx="68">
                  <c:v>0.57476786741535602</c:v>
                </c:pt>
                <c:pt idx="69">
                  <c:v>0.54564889246907</c:v>
                </c:pt>
                <c:pt idx="70">
                  <c:v>0.55410737161280299</c:v>
                </c:pt>
                <c:pt idx="71">
                  <c:v>0.56855112751399695</c:v>
                </c:pt>
                <c:pt idx="72">
                  <c:v>0.58065760798389099</c:v>
                </c:pt>
                <c:pt idx="73">
                  <c:v>0.57919728617566002</c:v>
                </c:pt>
                <c:pt idx="74">
                  <c:v>0.57206240458860302</c:v>
                </c:pt>
                <c:pt idx="75">
                  <c:v>0.51085286349512404</c:v>
                </c:pt>
                <c:pt idx="76">
                  <c:v>0.531321531788151</c:v>
                </c:pt>
                <c:pt idx="77">
                  <c:v>0.54339080378105298</c:v>
                </c:pt>
                <c:pt idx="78">
                  <c:v>0.57226100657174594</c:v>
                </c:pt>
                <c:pt idx="79">
                  <c:v>0.52729231905630902</c:v>
                </c:pt>
                <c:pt idx="80">
                  <c:v>0.48818517308856302</c:v>
                </c:pt>
                <c:pt idx="81">
                  <c:v>0.553786412555064</c:v>
                </c:pt>
                <c:pt idx="82">
                  <c:v>0.51435318324416701</c:v>
                </c:pt>
                <c:pt idx="83">
                  <c:v>0.51970730153837297</c:v>
                </c:pt>
                <c:pt idx="84">
                  <c:v>0.532660494755541</c:v>
                </c:pt>
                <c:pt idx="85">
                  <c:v>0.54451029692292596</c:v>
                </c:pt>
                <c:pt idx="86">
                  <c:v>0.53392475498505798</c:v>
                </c:pt>
                <c:pt idx="87">
                  <c:v>0.53989934754620394</c:v>
                </c:pt>
                <c:pt idx="88">
                  <c:v>0.56892531515251299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87-40E5-BFC6-23BAFD147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02389248"/>
        <c:axId val="1595651952"/>
      </c:lineChart>
      <c:dateAx>
        <c:axId val="1502389248"/>
        <c:scaling>
          <c:orientation val="minMax"/>
        </c:scaling>
        <c:delete val="0"/>
        <c:axPos val="b"/>
        <c:numFmt formatCode="d\-mmm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651952"/>
        <c:crosses val="autoZero"/>
        <c:auto val="1"/>
        <c:lblOffset val="100"/>
        <c:baseTimeUnit val="days"/>
      </c:dateAx>
      <c:valAx>
        <c:axId val="1595651952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238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21:15:26.7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4595 24575,'4'0'0,"0"1"0,-1 0 0,1 0 0,0 0 0,0 0 0,-1 1 0,1-1 0,-1 1 0,1 0 0,-1 0 0,0 0 0,0 1 0,0-1 0,4 4 0,39 45 0,-36-39 0,10 15 0,-1 2 0,-1 0 0,16 35 0,-13-22 0,16 31 0,18 35 0,-28-51 0,1 2 0,-17-38 0,17 38 0,-23-44 0,2 0 0,0 0 0,0-1 0,1 0 0,18 22 0,-20-29 0,-1 1 0,0 0 0,-1 0 0,0 0 0,0 0 0,4 13 0,8 17 0,-3-7 0,-10-22 0,1-1 0,0 1 0,0-1 0,9 12 0,-13-20 0,0 0 0,0 0 0,0 1 0,0-1 0,0 0 0,1 0 0,-1 0 0,0 1 0,0-1 0,0 0 0,0 0 0,0 0 0,1 0 0,-1 1 0,0-1 0,0 0 0,0 0 0,0 0 0,1 0 0,-1 0 0,0 0 0,0 0 0,1 1 0,-1-1 0,0 0 0,0 0 0,0 0 0,1 0 0,-1 0 0,0 0 0,0 0 0,1 0 0,-1 0 0,0 0 0,0 0 0,0 0 0,1-1 0,-1 1 0,0 0 0,0 0 0,1 0 0,-1 0 0,0 0 0,0 0 0,0 0 0,1-1 0,3-13 0,-2-19 0,-12-40 0,6 49 0,-3-43 0,7 28 0,-2-9 0,3 0 0,13-92 0,6 19 0,-9 53 0,23-84 0,-25 114-521,-1-1-1,3-64 0,-4 30-3566,52-453-744,-37 229 14029,-22 279-8968,2-1-1,5-23 0,3-32 375,-9 26-603,-1 19 0,0 0 0,3 1 0,0-1 0,8-30 0,-5 30 0,-1-1 0,-1 0 0,-2 0 0,-2-40 0,4-40 0,14 21 0,-19 106-40,1 1-1,1-1 0,0 1 0,6 21 1,2 38-940,-7 390-2578,-7-420 2996,-19 88-1,-2 4 433,-2 42-1341,-1 4 1102,-13 72-161,4-26 75,-89 917-2960,114-1020 2835,-40 693 977,43-597 1979,1 9-204,8-150-1079,3 85 2576,-1-164-3592,0-1 0,0 1 0,0 0 0,0-1 0,1 1 0,0-1 0,0 1 0,-1-1 0,2 0-1,-1 0 1,0 0 0,1 0 0,-1 0 0,1 0 0,0-1 0,0 0 0,0 1 0,0-1 0,1 0 0,-1 0 0,0-1 0,6 3 0,-4-2 7,0 0-1,0 0 1,0-1 0,0 1 0,1-1-1,-1-1 1,0 1 0,1-1-1,-1 1 1,0-1 0,1-1-1,-1 1 1,0-1 0,1 0 0,6-3-1,-9 3-83,0-1 0,-1 0 0,0 0 0,1-1 0,-1 1 0,0 0 0,0-1 0,0 0 0,0 1 0,-1-1 0,1 0 0,-1 0 0,1 0 0,-1 0 0,0 0 0,0 0 0,-1 0 0,2-3 0,6-61 0,-7 44-55,3-56-2304,25-147 1,4 82 1930,29-146 450,44-181-4824,-20 108 4850,-20 70-48,29-165 0,-83 388 27,51-383-1787,-18 81 1076,6-76 34,38-141 315,-81 548 332,56-239 1319,-7 39-255,9-131-1061,-10 93 1967,-51 244-1084,1-37-1,-5 45 48,1 0 1,2 0-1,7-29 1,4-4 822,8-66 0,-17 104-1753,-5 22 0,-1 0 0,0 1 0,0-1 0,1 0 0,-1 0 0,0 0 0,0 0 0,1 0 0,-1 0 0,0 0 0,0 1 0,1-1 0,-1 0 0,0 0 0,0 0 0,1 1 0,-1-1 0,0 0 0,0 0 0,0 0 0,0 1 0,1-1 0,-1 0 0,0 0 0,0 1 0,0-1 0,0 0 0,0 1 0,0-1 0,0 0 0,0 0 0,0 1 0,0-1 0,0 0 0,0 1 0,9 45 0,-7-37 0,9 86-1684,-4 1-1,-8 138 0,-1-96 774,2-112 905,-27 957-2793,-134 439 1603,130-1168 1110,-15 73 134,-29 87 3401,56-189-2130,12-124 833,6 102 0,2-93-1220,-2-503-3568,3-409-4833,41 228 5679,38 3-1381,-11 93 1854,78-486 1317,-144 944 0,147-829 426,-122 658-357,53-401 663,-79 569-511,31-340 2907,-25 121 2721,-8 208-5441,11-59 1,-7 59 1758,-6 78 1022,0 17-3763,-26 270-7687,15 2 4464,12 335 2219,3-283-324,33 601 1416,40-8 486,-51-623 0,63 574 0,-31-367 0,1-49 0,4 54 0,154 1896 0,-144-1545 0,-29-354 0,54 296 588,-21-463 1224,-7-136 2818,-55-208-4014,-3-13 552,2 0 0,24 54 0,-25-70-1028,-3-2 574,2-1 1,1-1 0,19 28-1,-27-43-582,1 0-1,-1 0 1,1-1-1,0 1 1,0-1-1,0 0 1,1 0-1,-1-1 1,1 0-1,0 0 1,0 0-1,0 0 0,0-1 1,1 0-1,-1-1 1,13 3-1,-16-4-130,-1 0 0,0 0 0,0 0 0,1 0 0,-1-1 1,0 1-1,0-1 0,0 1 0,0-1 0,0 0 0,0 0 0,0 0 0,0 0 0,0 0 0,0 0 0,0-1 0,0 1 0,-1 0 0,1-1 0,0 0 0,-1 1 0,0-1 0,1 0 0,-1 0 0,0 0 0,0 1 0,0-1 1,0-1-1,0 1 0,0 0 0,-1 0 0,1 0 0,-1 0 0,1-3 0,1-10-24,0 0 1,-1 0-1,0 0 1,-2-15-1,0 16-51,-5-87-1657,-27-133 0,-3-47-2627,-5-151 3864,31 339 527,-39-261-1142,2 13-192,3-363 491,42 663 761,-2-228-540,37-344-1,57-169-887,-7 58-351,-45 406 1857,22-258 43,-35-723 2438,-26 946-2176,-19 94 1591,1 13-635,-1 30 1515,11 144-335,-1-89 1,11 144-1896,0 12-374,-1 0 0,0 0 0,0-1 0,0 1 0,-1 0 0,1 0 0,-4-10 0,4 15-199,0 0 0,0 1 0,0-1-1,0 0 1,0 0 0,0 0 0,0 0 0,0 1-1,0-1 1,0 0 0,0 0 0,0 0 0,0 0-1,0 1 1,0-1 0,0 0 0,0 0 0,0 0-1,0 0 1,0 0 0,0 1 0,0-1 0,-1 0-1,1 0 1,0 0 0,0 0 0,0 0 0,0 0-1,0 1 1,0-1 0,-1 0 0,1 0-1,0 0 1,0 0 0,0 0 0,0 0 0,-1 0-1,1 0 1,0 0 0,0 0 0,0 0 0,0 0-1,-1 0 1,1 0 0,0 0 0,0 0 0,0 0-1,0 0 1,-1 0 0,1 0 0,0 0 0,0 0-1,0 0 1,0 0 0,-1 0 0,1-1 0,0 1-1,0 0 1,0 0 0,0 0 0,0 0-1,0 0 1,-1 0 0,1-1 0,0 1 0,-4 17-25,3-15 22,-86 580-5583,77-496 5584,-55 404 0,-6-138 0,-16 103 0,-2-68-3364,40-201 2235,-16 76 694,-18 22 2626,80-275-2203,-48 116 4740,51-124-4678,0-1-1,0 0 0,0 1 0,0-1 0,0 0 0,0 1 1,0-1-1,0 0 0,0 1 0,0-1 0,0 0 0,0 1 1,0-1-1,-1 0 0,1 1 0,0-1 0,0 0 0,0 0 0,-1 1 1,1-1-1,0 0 0,0 0 0,-1 1 0,1-1 0,0 0 1,-1 0-1,1 0 0,0 0 0,-1 1 0,1-1 0,0 0 0,0 0 1,-1 0-1,1 0 0,-1 0 0,1 0 0,0 0 0,-1 0 1,1 0-1,0 0 0,-1 0 0,1 0 0,0 0 0,-1 0 1,1 0-1,-1 0 0,-4-20 1041,2-31-1104,3 51 1,-20-468-6140,11 330 5286,-29-425 867,11-501-3329,84 434 2296,-25 366 869,8 3 52,-4 24 14,-23 69 1101,9-60 1228,-17 184 123,-5 34-1705,0 0-1,1 0 1,1 1-1,0-1 1,0 0-1,1 1 1,0-1-1,7-13 1,-10 23-644,0 0-1,0 0 1,0 0-1,0-1 1,0 1-1,1 0 1,-1 0-1,0 0 1,0-1-1,0 1 1,1 0-1,-1 0 1,0 0-1,0 0 1,0 0 0,1-1-1,-1 1 1,0 0-1,0 0 1,1 0-1,-1 0 1,0 0-1,0 0 1,1 0-1,-1 0 1,0 0-1,1 0 1,-1 0 0,0 0-1,0 0 1,1 0-1,-1 0 1,0 0-1,0 1 1,0-1-1,1 0 1,-1 0-1,10 11 172,6 17 36,-16-26-210,16 37-1484,-2 0 0,14 73 0,-10-38-232,101 480-7051,-82-358 7942,114 685 218,-121-687 575,53 418 1131,-44-297-695,-24-192 1445,15 95 2647,-24-190-2742,16 45 0,-4-15-205,-16-49-1363,0 1 0,1-1 1,0 0-1,1 0 1,0-1-1,0 1 0,1-1 1,0 0-1,1 0 1,6 8-1,-12-16-172,1 0 1,-1 0-1,0 1 1,1-1-1,-1 0 0,0 0 1,1 1-1,-1-1 0,1 0 1,-1 0-1,0 0 1,1 0-1,-1 0 0,1 0 1,-1 0-1,1 0 1,-1 0-1,0 0 0,1 0 1,-1 0-1,1 0 1,-1 0-1,1 0 0,-1 0 1,0 0-1,1 0 1,-1 0-1,1-1 0,-1 1 1,0 0-1,1 0 1,-1-1-1,0 1 0,1 0 1,-1 0-1,0-1 1,1 1-1,-1 0 0,0-1 1,0 1-1,1-1 1,8-19 398,-9 18-410,16-53-2560,13-102-1,-14 67 458,20-90-931,50-242 2866,-49 248-1913,152-836 1174,-167 839 1553,1-8 1317,29-87 8074,-37 323-9041,49 995-13573,-54-718 12645,3 361-1670,-11-447 1739,-3 237 501,-7-329 1107,-1 44 801,9-179-1705,-1 0 1,-6 26-1,1-7 3108,10-115-1761,1-14-3844,70-325-617,25 3-1965,2-7 1887,56-263 2197,-61 267 78,-72 246 3934,-6 30-432,-18 137-3381,0 0 0,0 0 1,0 0-1,0-1 0,1 1 0,-1 0 0,0 0 0,0 0 0,1 0 0,-1 0 0,1 0 0,-1-1 0,1 1 0,0 0 0,-1 0 0,1 1 0,1-2 0,4 16 1203,0 36 341,13 288-6248,1 58 18,-11-262 4880,1 78 4725,-11-185-3695,2 33 1241,3-53-2422,3-13 1,4-16 7,64-196-4590,-31 76 1467,253-553-2100,-113 288 3964,-65 115 199,45-153 4091,-159 428-1686,-1 1 1,2-22-1,-4 26-744,0 0 0,0 0-1,1 0 1,1 0 0,6-16-1,-10 28-685,0-1 0,0 1 0,0 0 0,0-1 0,0 1 0,0 0 0,0 0 0,1-1 1,-1 1-1,0 0 0,0 0 0,0-1 0,0 1 0,0 0 0,0 0 0,1-1 0,-1 1 0,0 0 0,0 0 0,0 0 0,1-1 0,-1 1 0,0 0 0,0 0 0,1 0 0,-1 0 0,0-1 0,0 1 0,1 0 0,-1 0 0,0 0 0,0 0 1,1 0-1,-1 0 0,0 0 0,0 0 0,1 0 0,-1 0 0,0 0 0,1 0 0,-1 0 0,0 0 0,0 0 0,1 0 0,-1 0 0,0 0 0,1 1 0,5 16 1007,-2 22 253,-4 324-1276,-1-157 0,16-27-2885,-4-84 1208,21 379-2019,-2 24 719,-3-78 679,-11-4 1960,-12-139 3817,-5-241-2072,1 28-491,1-43 4341,47-305-4360,-2 20-2060,58-249-137,-84 427 1000,-14 54 260,4-64 0,-2 0 938,15-62 2962,-22 142-3860,0-1 0,-1-23 0,-1 27 0,0 1 0,1-1 0,1 1 0,0-1 0,4-14 0,-5 27 0,0 0 0,0-1 0,0 1 0,0 0 0,0 0 0,0 0 0,0-1 0,0 1 0,0 0 0,0 0 0,0 0 0,0 0 0,0-1 0,0 1 0,0 0 0,0 0 0,0 0 0,0-1 0,0 1 0,0 0 0,0 0 0,0 0 0,0 0 0,0-1 0,0 1 0,0 0 0,0 0 0,1 0 0,-1 0 0,0 0 0,0-1 0,0 1 0,0 0 0,0 0 0,1 0 0,-1 0 0,0 0 0,0 0 0,0 0 0,0 0 0,1 0 0,-1-1 0,0 1 0,0 0 0,0 0 0,0 0 0,1 0 0,-1 0 0,0 0 0,0 0 0,0 0 0,1 0 0,-1 0 0,0 1 0,0-1 0,0 0 0,0 0 0,1 0 0,-1 0 0,0 0 0,5 16 0,0 22 0,-5 13 0,0-27 0,0 0 0,2 1 0,7 39 0,12 62 0,-16-90 0,1 49 0,1 18 0,3-41 0,6 43 0,5 141 0,-21-197 0,3-47 0,1-10 0,3-12 0,5-51 0,1-3 0,6-116 0,-17 170 0,1 0 0,0 0 0,2 0 0,0 0 0,14-31 0,-5 12 0,-13 36 0,0 0 0,0 1 0,1-1 0,-1 1 0,1-1 0,0 1 0,0 0 0,0 0 0,0 0 0,0 0 0,0 0 0,0 0 0,1 0 0,-1 1 0,1-1 0,-1 1 0,1 0 0,0 0 0,-1 0 0,1 0 0,0 0 0,0 0 0,0 1 0,-1-1 0,6 1 0,-5 0 0,1 0 0,0 0 0,-1 0 0,1 0 0,0 1 0,-1-1 0,1 1 0,-1 0 0,1 0 0,-1 1 0,1-1 0,-1 1 0,0-1 0,0 1 0,0 0 0,0 0 0,0 1 0,0-1 0,0 0 0,2 4 0,15 23 0,20 25 0,-36-49 0,0-1 0,0 0 0,0 0 0,0 0 0,1-1 0,0 0 0,0 0 0,9 5 0,-13-8 0,1 0 0,-1 1 0,1-1 0,-1 0 0,1 0 0,-1 0 0,1-1 0,-1 1 0,1 0 0,-1 0 0,0-1 0,1 1 0,-1-1 0,1 0 0,-1 1 0,0-1 0,0 0 0,1 1 0,-1-1 0,0 0 0,0 0 0,0 0 0,0 0 0,0-1 0,0 1 0,0 0 0,0 0 0,0 0 0,1-3 0,21-44 0,-21 43 0,12-30 0,2 0 0,1 1 0,27-40 0,1 6 0,-24 36 0,1 0 0,37-40 0,112-92 0,-170 163 0,1 0 0,-1-1 0,0 1 0,0 0 0,1 0 0,-1 0 0,0 0 0,1 0 0,-1 0 0,1 1 0,0-1 0,-1 0 0,1 1 0,0-1 0,-1 1 0,1 0 0,3-1 0,-4 2 0,0-1 0,0 0 0,0 1 0,0-1 0,0 1 0,0-1 0,0 1 0,0-1 0,0 1 0,0 0 0,0 0 0,0-1 0,-1 1 0,1 0 0,0 0 0,0 0 0,-1 0 0,1 0 0,-1 0 0,1 2 0,3 7 0,0 0 0,-2 1 0,1-1 0,1 20 0,0-4 0,3-4 26,-3-30 12,-4-44-173,-1 38-65,3-361-5901,-5-313 2117,-15 346 4017,-2-67-544,10 214 2199,0-26 505,10 116 4715,-9 485-10610,-1 10-199,0-52 2482,0-10-432,-10 206-1143,4-196 2794,-33 175-1037,16-231 651,30-247 568,-91 737-412,-25-213 598,68-335-126,2-9 112,-92 462 749,114-462-169,9-61 1010,4 18-256,14-58 6457,29-171-4740,-3-57-3726,-9 29 188,26-121-1984,3-11-167,64-272-114,115-325-2377,-66 234 3931,-105 370 826,72-230 18,4-13-8,-118 406 203,17-61 81,22-164 0,-25 104 471,76-260 0,-81 347 246,-2 13-344,7-22 1327,-5-1 1,18-160-1,-36 225-188,2 0 0,0 0-1,17-46 1,-21 131-898,0-41-645,17 134-1561,1 9-285,-6 258-3133,-4 463-428,-11-537 4919,2-238 384,-11 502 26,-1-455 432,-2 49 2957,12-69 3170,0-258-6148,27-237-1,-8 259-377,22-187 0,-21 113-548,2-69-357,-9-26 905,-5 196 517,-5 41 90,2 0-1,2 0 1,1 0 0,12-38 0,-18 72-588,0 0 1,0-1-1,0 1 1,0-1 0,0 1-1,0 0 1,0-1-1,0 1 1,0-1-1,0 1 1,1 0 0,-1-1-1,0 1 1,0 0-1,0-1 1,1 1 0,-1 0-1,0-1 1,0 1-1,1 0 1,-1-1-1,0 1 1,1 0 0,-1 0-1,0-1 1,1 1-1,-1 0 1,1 0-1,-1 0 1,0 0 0,1 0-1,-1-1 1,1 1-1,-1 0 1,0 0 0,1 0-1,-1 0 1,1 0-1,-1 0 1,0 0-1,1 0 1,-1 0 0,1 1-1,-1-1 1,0 0-1,1 0 1,15 21 148,7 34-242,-5 22 74,-12-49 0,18 53 0,-24-81 0,1 1 0,-1-1 0,0 0 0,0 0 0,0 0 0,0 0 0,1 0 0,-1 0 0,0 0 0,0 0 0,0 0 0,0 0 0,1 0 0,-1 0 0,0 0 0,0 0 0,0 0 0,1 0 0,-1 0 0,0 0 0,0 0 0,0 0 0,0 0 0,1 0 0,-1 0 0,0 0 0,0 0 0,0 0 0,0-1 0,1 1 0,-1 0 0,0 0 0,0 0 0,0 0 0,0 0 0,0 0 0,1-1 0,-1 1 0,0 0 0,0 0 0,0 0 0,0 0 0,0-1 0,0 1 0,0 0 0,0 0 0,0 0 0,0-1 0,0 1 0,0 0 0,0 0 0,0 0 0,0-1 0,0 1 0,0 0 0,0 0 0,0 0 0,5-13 0,41-237-3818,-28 131 2586,16-81 1232,14-362 0,-29 263-530,0-13-38,-19 298 1326,1 0-1,0 0 0,2 0 1,-1 0-1,2 0 0,7-20 1,-11 33-736,0 1 0,0-1 0,0 1 0,1-1 0,-1 1 0,0-1 0,0 1 0,1 0 0,-1-1 0,0 1 0,0-1 0,1 1 0,-1 0 0,0-1 0,1 1 0,-1 0 0,1-1 0,-1 1 0,0 0 0,1-1 0,-1 1 0,1 0 0,-1 0 0,1 0 0,-1 0 0,1-1 0,-1 1 0,1 0 0,-1 0 0,1 0 0,-1 0 0,1 0 0,-1 0 0,1 0 0,14 15 134,7 29-285,-21-41 178,9 26-290,-2 1-1,0 0 1,3 33-1,-5-24 134,13 41-1,23 81-594,26 205 1,-40-200 265,64 389 437,-74-433-391,-5 0-1,-5 164 0,-8-66 1550,0-212 183,27-684-4741,-5 537 2613,5-38 1381,-27 148-749,-1 23 467,1 0 1,0 0-1,0 0 0,0 0 1,0 1-1,1-1 1,0 0-1,1 0 0,-1 0 1,1 1-1,0-1 0,3-5 1,-4 10-283,-1 1 0,0 0 0,0 0 0,0-1 0,0 1 0,1 0 0,-1 0 0,0 0 0,0-1 0,0 1 0,1 0 0,-1 0 0,0 0 0,0-1 0,1 1 0,-1 0 0,0 0 0,1 0 0,-1 0 0,0 0 0,0 0 0,1 0 0,-1 0 0,0 0 0,1 0 1,-1 0-1,0 0 0,1 0 0,-1 0 0,0 0 0,0 0 0,1 0 0,-1 0 0,0 0 0,1 0 0,-1 1 0,8 11 287,-1 20-425,-7-29 176,26 99-68,-17-74 0,-1 2 0,6 53 0,-10-58 0,0 0 0,2 0 0,10 28 0,-9-31 0,0 0 0,-2 1 0,0-1 0,1 31 0,-5-37 0,0 0 0,1 0 0,1 0 0,1 0 0,0 0 0,1-1 0,0 0 0,14 26 0,-15-36 0,0 0 0,0 0 0,0-1 0,1 1 0,-1-1 0,1 0 0,0-1 0,0 1 0,1-1 0,-1 0 0,1 0 0,7 2 0,11 4 0,37 9 0,-52-16 0,0 0 0,1-1 0,-1 0 0,0-1 0,0 1 0,0-2 0,0 1 0,10-3 0,4-2 0,38-15 0,-37 12 0,43-10 0,-43 13 0,34-4 0,0-3 0,-1-3 0,74-28 0,-117 38 0,1 0 0,1 1 0,-1 1 0,26-2 0,7-1 0,-7-2 0,-10 1 0,1 2 0,56-2 0,3 6 0,88 3 0,-122 7 0,-40-5 0,1-1 0,24 1 0,189-5-1365,-214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21:15:31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1 762 24575,'12'0'0,"0"1"0,1 0 0,-1 0 0,0 1 0,0 1 0,0 0 0,-1 0 0,12 6 0,10 3 0,0-2 0,0-1 0,1-1 0,1-2 0,-1-1 0,1-2 0,52-2 0,-54-1 0,-6 1 0,-1-2 0,1-1 0,42-8 0,-45 6 0,42-3 0,9-1 0,83-15 0,-128 20 0,0 1 0,47 4 0,32-3 0,-107 1 0,-1 0 0,1 0 0,0-1 0,-1 1 0,1 0 0,0-1 0,-1 1 0,1-1 0,0 0 0,-1 1 0,1-1 0,-1 0 0,1 0 0,-1 0 0,1 0 0,-1 0 0,0-1 0,0 1 0,0 0 0,1-1 0,-1 1 0,0 0 0,-1-1 0,1 1 0,0-1 0,0 0 0,-1 1 0,1-1 0,-1 0 0,1 1 0,-1-1 0,0 0 0,1 1 0,-1-1 0,0-2 0,-1-7 0,0 0 0,0-1 0,-1 1 0,-5-18 0,-2-10 0,8-49 0,2 158 0,13 82 0,-9-114 0,1-1 0,2 1 0,16 45 0,-19-66 0,-1 0 0,0 0 0,2 33 0,-4-37 0,2 6 0,-4-19 0,0 0 0,1 0 0,-1 0 0,0 0 0,0 0 0,0 1 0,0-1 0,0 0 0,0 0 0,0 0 0,0 0 0,1 0 0,-1 0 0,0 0 0,0 0 0,0 0 0,0 0 0,0 0 0,0 0 0,1 0 0,-1 0 0,0 0 0,0 0 0,0 0 0,0 0 0,0 0 0,0 0 0,1 0 0,-1 0 0,0 0 0,0 0 0,0 0 0,0 0 0,0 0 0,0 0 0,1 0 0,-1 0 0,0 0 0,0 0 0,0 0 0,0 0 0,0-1 0,0 1 0,0 0 0,0 0 0,1 0 0,-1 0 0,0 0 0,0 0 0,0 0 0,0-1 0,0 1 0,0 0 0,1-3 0,1 0 0,-1 0 0,0 0 0,0 0 0,-1 0 0,1-1 0,-1 1 0,1-3 0,4-39 0,2 0 0,25-83 0,-7 31 0,-20 74 0,-1 7 0,0 0 0,0 0 0,10-22 0,-3 6 0,-9 25 0,0 1 0,0-1 0,1 0 0,0 1 0,0-1 0,6-8 0,-8 14 0,0 0 0,0-1 0,0 1 0,1 0 0,-1 0 0,0 0 0,1 0 0,-1 1 0,1-1 0,-1 0 0,1 1 0,-1-1 0,1 1 0,0-1 0,-1 1 0,1 0 0,0-1 0,-1 1 0,1 0 0,0 0 0,-1 0 0,1 1 0,0-1 0,-1 0 0,1 1 0,-1-1 0,1 1 0,0-1 0,-1 1 0,1-1 0,-1 1 0,3 2 0,4 2 0,-1 0 0,1 1 0,-1 0 0,0 0 0,-1 1 0,1-1 0,-1 2 0,-1-1 0,1 0 0,-1 1 0,-1 0 0,0 0 0,6 14 0,6 10 0,-4 6 0,-11-34 0,-1 1 0,2-1 0,-1 1 0,0-1 0,1 1 0,0-1 0,4 7 0,-5-13 0,1-1 0,-1 0 0,0 1 0,-1-1 0,1 0 0,-1 0 0,1 0 0,-1 1 0,0-1 0,0-3 0,3-38 0,14-72 0,0 0 0,-13 90 0,0 1 0,13-39 0,-12 45 0,-2 9 0,-1 1 0,0 1 0,0 0 0,1 0 0,4-9 0,-7 16 0,1 0 0,-1 0 0,0 0 0,1 0 0,-1 1 0,1-1 0,-1 0 0,1 0 0,-1 1 0,1-1 0,0 0 0,-1 1 0,1-1 0,0 1 0,0-1 0,-1 1 0,1-1 0,0 1 0,0-1 0,0 1 0,-1 0 0,1 0 0,0-1 0,0 1 0,0 0 0,0 0 0,0 0 0,0 0 0,0 0 0,-1 0 0,1 0 0,0 0 0,0 0 0,0 0 0,0 1 0,0-1 0,0 0 0,-1 0 0,1 1 0,0-1 0,0 1 0,0-1 0,-1 1 0,1-1 0,0 1 0,-1-1 0,1 1 0,0 1 0,4 2 0,0 1 0,-1 0 0,0 0 0,0 1 0,-1-1 0,1 1 0,-1 0 0,0 0 0,-1 0 0,4 9 0,0 9 0,6 38 0,2 9 0,-3-32 0,-2 1 0,7 54 0,-13-75 0,1 0 0,0-1 0,13 30 0,-11-32 0,-1-1 0,0 1 0,-1 1 0,0-1 0,0 20 0,-3-53 0,0 0 0,1 1 0,0-1 0,2 1 0,8-27 0,46-113 0,-51 136 0,-5 15 0,-1 1 0,1-1 0,0 1 0,0-1 0,0 1 0,0 0 0,6-7 0,-7 11 0,0-1 0,0 0 0,0 1 0,0-1 0,0 0 0,0 1 0,0-1 0,0 1 0,1 0 0,-1-1 0,0 1 0,0 0 0,1 0 0,-1 0 0,0 0 0,0 0 0,1 0 0,-1 0 0,0 0 0,0 0 0,1 1 0,-1-1 0,0 1 0,0-1 0,0 1 0,0-1 0,0 1 0,1-1 0,-1 1 0,0 0 0,0 0 0,0-1 0,-1 1 0,1 0 0,1 1 0,6 6 0,-1-1 0,0 1 0,-1 0 0,0 1 0,0-1 0,-1 1 0,0 1 0,0-1 0,-1 1 0,0-1 0,4 18 0,-4-14 0,1 1 0,0-1 0,1 0 0,1 0 0,10 15 0,-16-26 0,3 4 0,0 0 0,1-1 0,0 1 0,0-1 0,1 0 0,8 7 0,-12-11 0,1 0 0,-1 0 0,0-1 0,0 1 0,0 0 0,0-1 0,1 1 0,-1-1 0,0 0 0,1 0 0,-1 0 0,0 0 0,0 0 0,1 0 0,-1-1 0,0 1 0,0-1 0,1 1 0,-1-1 0,0 0 0,0 0 0,0 0 0,0 0 0,0 0 0,3-3 0,78-55 0,48-30 0,-67 46 0,-47 30 0,1 1 0,32-17 0,-40 25 0,-1 1 0,1 0 0,0 1 0,0 0 0,0 1 0,0 0 0,0 0 0,0 1 0,0 0 0,0 1 0,0 0 0,0 0 0,12 4 0,-18-2 0,-1-1 0,1 1 0,0-1 0,-1 1 0,0 0 0,1 0 0,-1 0 0,-1 1 0,1-1 0,0 1 0,3 6 0,22 47 0,-23-45 0,23 57-367,31 125 0,-55-178 360,6 14-42,1 0 0,20 36 1,-1 0 141,-28-60 9,1 0 0,0 0 1,0 0-1,1 0 0,-1 0 0,1-1 0,5 6 0,-8-11-104,-1 1 1,1 0-1,0-1 0,-1 1 1,1-1-1,0 1 1,0-1-1,-1 0 1,1 1-1,0-1 0,0 0 1,0 1-1,-1-1 1,1 0-1,0 0 1,0 0-1,0 0 0,0 0 1,0 0-1,0 0 1,-1 0-1,1 0 0,1-1 1,0 0 2,0 0 0,-1 0 0,1 0 0,0 0 0,-1 0 0,1-1 0,-1 1 0,0-1 0,0 1 0,1-1 0,-1 0 0,0 1 0,0-1 0,1-3 0,169-346-1,-163 336 0,20-41 0,52-78 0,-79 132 0,0 0 0,1 0 0,0 0 0,-1 0 0,1 0 0,0 1 0,0-1 0,0 1 0,0 0 0,0-1 0,0 1 0,0 0 0,0 0 0,1 0 0,-1 1 0,0-1 0,1 0 0,-1 1 0,1-1 0,-1 1 0,0 0 0,1 0 0,-1 0 0,1 0 0,-1 1 0,1-1 0,-1 0 0,0 1 0,1 0 0,3 1 0,-2 0 0,0 0 0,0 0 0,0 0 0,-1 1 0,1-1 0,-1 1 0,0 0 0,1 0 0,-1 0 0,-1 0 0,1 1 0,0-1 0,-1 1 0,0 0 0,0 0 0,3 5 0,11 29 0,-12-31 0,0 1 0,-1 0 0,0 0 0,0 1 0,-1-1 0,0 0 0,1 12 0,6 50 0,-5-48 0,2 39 0,-6-51 0,0-10 0,3-58 0,7 23 0,24-55 0,-32 85 0,0-2 0,1 0 0,0 1 0,1-1 0,-1 1 0,10-12 0,-12 17 0,0 0 0,0 0 0,0 0 0,0 0 0,1 0 0,-1 0 0,0 1 0,0-1 0,1 0 0,-1 1 0,0-1 0,1 1 0,-1 0 0,1-1 0,-1 1 0,0 0 0,1 0 0,-1 0 0,1 0 0,-1 0 0,0 0 0,1 0 0,-1 1 0,1-1 0,-1 0 0,0 1 0,1-1 0,-1 1 0,0-1 0,1 1 0,-1 0 0,0 0 0,0 0 0,0-1 0,0 1 0,2 2 0,4 3 0,-1 1 0,0 0 0,0 0 0,-1 0 0,0 0 0,0 1 0,-1 0 0,0 0 0,0 1 0,5 15 0,-5-12 0,1 0 0,0-1 0,0 0 0,2 0 0,7 11 0,-5-10 0,-7-8 0,1-1 0,0 1 0,0-1 0,0 0 0,0 1 0,0-2 0,6 5 0,-8-6 0,1 0 0,-1-1 0,1 1 0,0-1 0,-1 0 0,1 1 0,0-1 0,-1 0 0,1 0 0,0 0 0,-1 0 0,1 0 0,0 0 0,-1-1 0,1 1 0,-1-1 0,1 1 0,0-1 0,-1 1 0,1-1 0,-1 0 0,1 0 0,-1 0 0,0 1 0,2-3 0,13-9 0,28-26 0,-34 28 0,0 0 0,1 1 0,0 0 0,1 1 0,0 0 0,13-6 0,87-34 0,-82 27 0,-24 17 0,0 0 0,-1 0 0,2 0 0,8-4 0,15-8 0,-25 13 0,1-1 0,0 1 0,-1 1 0,1-1 0,11-2 0,-14 4 0,-1 1 0,0 0 0,0 0 0,0 0 0,1 0 0,-1 0 0,0 1 0,0-1 0,0 1 0,0-1 0,0 1 0,1 0 0,-1 0 0,0 0 0,-1 0 0,1 0 0,0 0 0,0 0 0,0 1 0,-1-1 0,3 3 0,4 5 0,-1 0 0,0 1 0,-1 0 0,0 0 0,-1 0 0,0 1 0,7 19 0,7 16 0,-6-16 0,14 51 0,2 5 0,97 223 0,-126-307 0,0-1 0,1 0 0,-1 0 0,0 0 0,1 1 0,0-1 0,-1 0 0,1 0 0,-1 0 0,1 0 0,0 0 0,0 0 0,0 0 0,0 0 0,0-1 0,0 1 0,0 0 0,0 0 0,0-1 0,2 2 0,-2-2 0,0-1 0,-1 1 0,1 0 0,0 0 0,0-1 0,0 1 0,-1 0 0,1-1 0,0 1 0,-1-1 0,1 1 0,0-1 0,-1 1 0,1-1 0,0 0 0,-1 1 0,1-1 0,-1 0 0,0 1 0,1-1 0,-1 0 0,1-1 0,4-9 0,0 0 0,-1 0 0,2-14 0,-5 21 0,18-70-248,-7 22-125,19-50 0,19-65 373,-30 91 0,11-79 166,-31 154-145,1-1 1,-1 1-1,0 0 1,0-1-1,1 1 1,-1-1-1,1 1 0,-1 0 1,1-1-1,0 1 1,0 0-1,-1-1 1,1 1-1,0 0 1,0 0-1,0 0 1,0 0-1,0 0 0,0 0 1,1 0-1,-1 0 1,0 0-1,0 1 1,1-1-1,-1 0 1,0 1-1,1-1 1,-1 1-1,1 0 0,-1-1 1,1 1-1,-1 0 1,1 0-1,-1 0 1,0 0-1,1 0 1,-1 0-1,1 0 1,-1 1-1,1-1 0,2 1 1,1 2-29,0-1-1,0 1 1,-1 0 0,1 0 0,-1 0-1,1 1 1,-1-1 0,0 1 0,6 8-1,25 39 8,-26-38 0,-1 0 0,1-1 0,1 0 0,0 0 0,19 15 0,-26-23 0,1-1 0,-1 1 0,0 0 0,-1-1 0,1 1 0,0 1 0,-1-1 0,0 0 0,0 1 0,2 6 0,13 24 0,-14-30 0,1-1 0,-1 0 0,1 0 0,1 0 0,-1 0 0,0-1 0,1 0 0,0 0 0,0 0 0,0 0 0,0-1 0,0 0 0,0 0 0,1 0 0,-1-1 0,1 1 0,-1-1 0,12 0 0,-6 1 0,1 0 0,-1 0 0,16 7 0,-21-6 0,0 1 0,0-1 0,-1 1 0,0 0 0,0 0 0,0 0 0,0 1 0,-1 0 0,1 0 0,-1 0 0,0 0 0,4 9 0,-2-5 0,0 0 0,1-1 0,9 11 0,-15-18 0,0 0 0,0-1 0,0 1 0,0 0 0,0-1 0,0 1 0,0 0 0,0-1 0,0 1 0,0-1 0,0 0 0,0 1 0,0-1 0,0 0 0,0 0 0,0 0 0,0 0 0,1 0 0,-1 0 0,0 0 0,0 0 0,2-1 0,0 1 0,-1-1 0,1-1 0,-1 1 0,0 0 0,0-1 0,1 1 0,-1-1 0,0 1 0,3-5 0,4-4 0,-1-1 0,0 0 0,8-15 0,-11 17 0,15-27 0,-2 0 0,19-56 0,-1 1 0,10-32 0,-32 80 0,2 0 0,24-44 0,25-32 0,-56 100 0,-7 15 0,0-1 0,0 1 0,0-1 0,1 1 0,0 0 0,5-6 0,-7 9 0,0 0 0,0 0 0,0 1 0,0-1 0,0 0 0,0 1 0,0-1 0,1 1 0,-1-1 0,0 1 0,0 0 0,1 0 0,-1-1 0,0 1 0,0 0 0,1 0 0,-1 0 0,0 0 0,1 0 0,-1 1 0,0-1 0,0 0 0,1 1 0,-1-1 0,0 1 0,0-1 0,0 1 0,0-1 0,0 1 0,1 0 0,0 0 0,8 8 0,0 0 0,-1 1 0,0 0 0,0 1 0,-1 0 0,-1 0 0,0 0 0,9 19 0,-4-8 0,44 93 0,-44-88 0,-8-17 0,0-1 0,0 0 0,1 0 0,0-1 0,8 11 0,-12-18 0,0 0 0,0 0 0,0 0 0,0 0 0,0 0 0,0-1 0,1 1 0,-1 0 0,0-1 0,0 1 0,1 0 0,-1-1 0,0 0 0,1 1 0,-1-1 0,0 0 0,3 1 0,-2-2 0,0 1 0,-1 0 0,1-1 0,0 1 0,0-1 0,-1 0 0,1 0 0,0 0 0,-1 0 0,1 0 0,-1 0 0,1 0 0,-1 0 0,0 0 0,1-1 0,-1 1 0,1-2 0,7-10 0,0 0 0,0 0 0,-2-1 0,12-26 0,-11 21 0,1 1 0,11-19 0,8-12 0,-21 36 0,0 0 0,0 1 0,13-17 0,-17 26 0,0-1 0,0 1 0,1 0 0,-1 0 0,1 0 0,-1 0 0,1 1 0,0 0 0,0-1 0,6-1 0,-8 3 0,0 1 0,0-1 0,0 1 0,0 0 0,0 0 0,0-1 0,0 1 0,0 0 0,0 1 0,0-1 0,0 0 0,0 1 0,0-1 0,0 1 0,0-1 0,0 1 0,0 0 0,0 0 0,-1 0 0,1 0 0,0 0 0,0 1 0,-1-1 0,3 3 0,4 3 0,0 0 0,-1 1 0,0 0 0,-1 0 0,1 1 0,9 18 0,44 123 0,-2 3 0,-48-117 0,-10-31 0,1 1 0,1 0 0,-1-1 0,1 1 0,4 6 0,-6-11 0,0-1 0,0 0 0,0 0 0,1 1 0,-1-1 0,0 0 0,1 1 0,-1-1 0,0 0 0,1 0 0,-1 0 0,0 1 0,1-1 0,-1 0 0,0 0 0,1 0 0,-1 0 0,0 0 0,1 0 0,-1 0 0,1 0 0,-1 0 0,0 0 0,1 0 0,-1 0 0,1 0 0,-1 0 0,0 0 0,1 0 0,-1 0 0,0 0 0,1 0 0,-1 0 0,0-1 0,1 1 0,-1 0 0,0 0 0,1-1 0,-1 1 0,0 0 0,1 0 0,-1-1 0,0 1 0,0 0 0,1-1 0,-1 1 0,0 0 0,0-1 0,0 1 0,1 0 0,-1-1 0,0 1 0,0 0 0,0-1 0,0 0 0,12-23 0,-11 23 0,39-116 0,97-213 0,-116 280 0,2 0 0,32-52 0,-53 99 0,0 0 0,0 0 0,0 0 0,0 1 0,1-1 0,-1 1 0,1-1 0,-1 1 0,1 0 0,0 0 0,0 0 0,0 0 0,0 0 0,5-1 0,-6 3 0,0-1 0,0 1 0,-1 0 0,1 0 0,0 1 0,0-1 0,0 0 0,-1 1 0,1-1 0,0 1 0,-1-1 0,1 1 0,0 0 0,-1 0 0,1 0 0,-1 0 0,1 0 0,-1 0 0,1 0 0,-1 0 0,0 1 0,0-1 0,0 0 0,0 1 0,0-1 0,0 1 0,0-1 0,0 1 0,1 2 0,14 25 0,-2 0 0,-1 2 0,17 57 0,-20-52 0,6 43 0,-13-61 0,2-1 0,0 0 0,14 30 0,3 11 0,-21-56 0,0 1 0,0-1 0,0 0 0,1 0 0,-1 0 0,1 0 0,-1 0 0,1 0 0,0 0 0,-1 0 0,1-1 0,0 1 0,0-1 0,0 1 0,0-1 0,1 0 0,-1 0 0,0 0 0,1 0 0,-1 0 0,0 0 0,1-1 0,-1 1 0,6 0 0,6 0 0,1 0 0,0-1 0,20-3 0,10 2 0,-41 1 1,1 1-1,-1 0 1,0 1 0,1-1-1,-1 1 1,0 0 0,0 0-1,0 0 1,0 0-1,0 1 1,0 0 0,-1 0-1,1 0 1,-1 0 0,0 0-1,0 1 1,0-1-1,0 1 1,-1 0 0,0 0-1,4 8 1,4 9-25,-1 2-1,-1-1 1,5 25 0,-3-13-148,8 23-820,64 247-1329,5 70-326,-27-127 2736,51 376-308,-104-562 403,3 0 0,28 99 0,-29-143 2300,-5-27-922,-3-36-737,-1 41-985,5-90-1218,3 0 0,31-135 0,-4 29 10,63-273 881,-40 222 298,-55 217 1326,-3 28-433,1-1-1,-1 1 0,2 0 0,2-13 0,-3 18-616,-1 0 1,1 1-1,0-1 0,0 0 0,0 1 0,0-1 0,0 1 0,0 0 0,0-1 1,1 1-1,-1 0 0,0-1 0,1 1 0,-1 0 0,1 0 0,-1 0 0,1 1 1,-1-1-1,1 0 0,0 0 0,-1 1 0,1-1 0,0 1 0,1-1 0,2 1-69,0-1 0,-1-1 0,1 1 0,-1-1 0,1 1 0,-1-1 0,0 0-1,0-1 1,0 1 0,0-1 0,0 0 0,0 0 0,-1 0 0,1 0-1,-1-1 1,0 1 0,0-1 0,0 0 0,-1 0 0,1 0 0,-1 0 0,0 0-1,2-7 1,70-141-18,-46 75 0,-2 3 0,-12 33 0,-11 33 0,-1 0 0,1 0 0,0 0 0,0 0 0,9-12 0,3-3 0,-13 17 0,1 1 0,1 0 0,-1 0 0,1 0 0,0 0 0,0 1 0,6-6 0,-8 9 0,0 0 0,0 0 0,0 0 0,0 0 0,0 1 0,0-1 0,1 0 0,-1 1 0,0 0 0,0-1 0,1 1 0,-1 0 0,0 0 0,0 0 0,1 1 0,-1-1 0,0 0 0,0 1 0,1 0 0,-1-1 0,0 1 0,0 0 0,0 0 0,2 2 0,14 7 0,0 1 0,-1 1 0,0 1 0,28 29 0,22 16 0,-22-23 0,-24-17 0,44 26 0,-40-28 0,30 25 0,-33-24 0,43 26 0,-41-32 0,15 11 0,-37-21 0,0 1 0,0-1 0,0 0 0,0 0 0,0 0 0,1-1 0,-1 1 0,0 0 0,0-1 0,1 1 0,-1-1 0,0 0 0,0 0 0,1 0 0,-1 0 0,0 0 0,1 0 0,-1-1 0,0 1 0,0-1 0,1 0 0,-1 1 0,0-1 0,0 0 0,0 0 0,0 0 0,0-1 0,0 1 0,0 0 0,-1-1 0,1 1 0,0-1 0,-1 0 0,1 1 0,1-5 0,7-6 0,0-2 0,-1 1 0,13-30 0,-14 27 0,11-19 0,-8 17 0,-1-1 0,11-29 0,-4 1 0,1 1 0,48-84 0,-62 126 0,-1 1 0,1-1 0,0 1 0,0 0 0,0 0 0,0 1 0,0-1 0,1 1 0,-1 0 0,1 0 0,0 0 0,-1 1 0,9-2 0,24-11 0,-35 13 0,0 1 0,0-1 0,0 0 0,-1 1 0,1 0 0,0-1 0,0 1 0,0 0 0,0 0 0,0 0 0,0 0 0,0 0 0,0 1 0,0-1 0,0 1 0,0-1 0,0 1 0,0-1 0,0 1 0,-1 0 0,1 0 0,0 0 0,-1 0 0,1 0 0,0 1 0,-1-1 0,1 0 0,-1 1 0,0-1 0,2 4 0,5 5 0,0 1 0,-1 0 0,10 20 0,-8-14 0,-6-11 0,0 0 0,1 0 0,-1-1 0,1 0 0,1 0 0,8 9 0,-10-12 0,0 0 0,0 0 0,1 0 0,-1-1 0,1 1 0,0-1 0,-1 0 0,1 0 0,0 0 0,0 0 0,-1-1 0,1 1 0,4-1 0,113-2 0,30 2 0,-114 5-17,37 10 0,25 3-832,242 49-1484,-82-12-2404,0-10 3121,451 56-945,-32-77 2574,2-25-71,-245-1-479,-365 2 673,286-11 2761,-138-28 4038,-196 35-5952,1 1 0,46 1 0,-47 2-1035,0 0 1,-1-2 0,36-6 0,27-4-1314,-72 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21:16:14.7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314 5102 24575,'-3'37'-88,"-1"1"0,-1-1 0,-3 0-1,-13 41 1,8-30-54,-11 72 0,8-20 142,-36 117 0,39-165 0,-3 6 0,-30 146 0,14-54 0,21-109 0,2 0 0,2 0 0,-4 76 0,11-88-6,1 8 49,-1-1-1,-11 65 0,5-53 103,2 1-1,2 0 1,5 54 0,-1-7-120,-2-77-25,-1 13 0,1-1 0,2 1 0,1-1 0,1 0 0,12 45 0,5 2 0,-14-48 0,19 52 0,11 32 0,-11-28 0,-16-53 0,9 60 0,-8-34 0,-4-26 0,2-1 0,23 58 0,11 21 0,-24-59 0,43 84 0,72 84 0,-59-107 0,-54-79 0,2-2 0,1 0 0,2-2 0,50 46 0,-20-20 0,137 122 0,-144-137 0,137 102 0,-163-126 0,-1 0 0,22 23 0,18 15 0,-52-48 0,1-1 0,0 0 0,16 7 0,-15-8 0,0 0 0,21 15 0,-11-6 0,1 0 0,1-2 0,29 12 0,13 1 0,125 31 0,-107-40-413,1-3-1,93 1 1,175-12-1480,-186-3 1557,-94-3-327,0-3-1,114-27 1,-57 9 182,107-25-255,-122 24 486,296-84-764,-317 83 912,279-101 353,-152 50-255,-77 24 4,68-20 0,67-31 0,-117 40 0,122-50 0,-49 19 0,25-17-387,15-5-36,-196 84 423,120-71 0,-198 104 0,303-163 41,25-37 24,-139 69 1047,-149 97 65,-1-2 0,-1-2 0,-3-2 0,35-49 0,-33 43-773,4-12 139,48-85 0,-82 130-531,29-43-12,-23 37 0,-1-1 0,-1-1 0,-1 0 0,9-23 0,-5 7 0,29-53 0,-27 58 0,-1-1 0,14-41 0,-12 24 0,-10 30 0,10-39 0,19-65 0,-9 36 0,-8 26-254,-10 37 12,7-37 0,-16 57 273,9-49-57,26-78 1,-31 113 141,-1-1 1,0 0-1,-1 0 1,-2-1-1,0 1 1,-2-23-1,0 12-419,7-53 0,12-90 192,-9 73 112,-3-106-1,-7 139 0,12-99 0,0 6 0,-3 29 0,-2-130-686,-4 47 555,7 141 384,-4 45-64,0-39 1,-4-1493 419,-3 730-374,1 810-235,-7-42 0,4 41 0,-2-40 0,3 36 0,0-1 0,-12-45 0,13 67 0,-3-22 0,1-1 0,0-33 0,1 8 0,2 46 0,-1-1 0,0 1 0,0 0 0,-1 0 0,-6-11 0,6 11 0,-1-1 0,1 0 0,0 1 0,-1-14 0,0-16 0,4 29 0,0 0 0,-1 0 0,-1 0 0,1 0 0,-1 1 0,-1-1 0,-5-14 0,0 8 0,2-1 0,0 0 0,1-1 0,0 1 0,1-1 0,-2-31 0,2 29 0,0 0 0,-1 0 0,-10-25 0,-2-9 0,4 14 0,-29-60 0,-5-14 0,-6-22 0,20 42 0,25 75 0,0 0 0,-1 1 0,0 0 0,-2 0 0,0 1 0,0 1 0,-2 0 0,0 0 0,0 1 0,-2 1 0,0 0 0,-19-12 0,-23-16 0,48 35 0,0 0 0,0 0 0,0 1 0,-1 0 0,0 1 0,0 0 0,0 0 0,0 1 0,-1 1 0,-12-3 0,-9 1 0,-1 2 0,-33 1 0,-63 0 0,-93 3 0,195 2 0,-1 1 0,1 1 0,0 2 0,-30 11 0,-12 4 0,25-11 0,24-7 0,0 0 0,-29 13 0,-254 114-1124,256-111 1124,-6 1 0,2 3 0,0 1 0,-58 42 0,11-5 9,62-41-73,-36 28 1,-29 24-584,-32 26 704,11-8-57,80-63 0,-62 55 0,66-51 0,-66 44 0,68-52 0,1 1 0,-56 55 0,56-47 341,-61 46-1,1-2-312,-47 43-28,89-63-19,16-15 235,-24 24 247,-53 78 0,62-88-463,38-42 0,-24 30 0,-3 20 0,28-44 0,0 1 0,-2-2 0,0 0 0,-25 25 0,24-28 0,1 1 0,1 0 0,0 1 0,-11 24 0,7-15 0,-9 11 0,18-26 0,0 1 0,0-1 0,1 2 0,-9 22 0,4-5-112,-2-2 1,0 0-1,-2-1 0,-39 52 0,19-29 38,-18 43 74,-99 117 0,77-105 369,16-21-105,29-54-264,26-26 0,-1 0 0,1 0 0,1 0 0,-1 1 0,-7 12 0,-15 26 0,-2 0 0,-41 46 0,20-42 0,-97 138 0,138-174 0,-103 128 0,43-56 0,25-28 0,-70 65 0,65-62 0,7-7 0,16-23 0,-28 44 0,-13 16 0,-92 98 0,116-134 0,30-36 0,-29 30 0,-57 64 0,69-80 0,-131 121 0,147-140 0,-217 172 0,211-169 0,0-2 0,-1-1 0,-1 0 0,0-2 0,-36 13 0,46-18 0,0 0 0,0 1 0,0 0 0,1 1 0,-22 17 0,-29 19 0,23-15 0,33-23 0,0 0 0,0-1 0,-1 0 0,0 0 0,-8 4 0,-17 9 0,28-14 0,0-1 0,-1 0 0,1 0 0,-1 0 0,-8 3 0,0-2 0,1 2 0,0 0 0,-21 12 0,23-11 0,-1 0 0,0-1 0,-1 0 0,-18 5 0,11-6 0,-2 1 0,0-1 0,0-1 0,0-1 0,-24 1 0,34-5 0,0 1 0,0 1 0,1 0 0,-1 0 0,0 1 0,1 1 0,-1 0 0,1 1 0,-14 5 0,17-5 0,-1-1 0,0 0 0,0-1 0,0 0 0,0-1 0,-17 2 0,-60-5 0,34 0 0,6 0 0,-62-11 0,83 8 0,0-1 0,-30-11 0,45 14 0,-2-1 0,1 1 0,2-1 0,-1 1 0,0-2 0,1 1 0,0-1 0,-10-7 0,-30-15 0,40 23 0,-1-1 0,1 0 0,1 0 0,-16-12 0,-70-62 0,16 23 0,22 16-1365,48 32-5461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21:16:23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1178 214 24575,'-1'5'0,"0"0"0,0-1 0,-1 1 0,0 0 0,0 0 0,0-1 0,0 1 0,-1-1 0,0 0 0,0 0 0,0 0 0,0 0 0,-7 6 0,-18 25 0,-59 105-315,11-22 68,-121 240-1234,52-81-1624,-171 311 2609,207-372-329,81-158 825,-38 122 1,59-156-1,-2 8 869,-8 61 1,-3 12 843,10-64-1282,1 1 0,3 0 0,1 0 0,2 1 0,1-1-1,6 52 1,-1-78-431,0-1 0,1 0 0,12 28 0,-1-1 0,-8-20 0,0-1 0,2 0 0,0 0 0,1-1 0,2 0 0,0-1 0,18 23 0,-7-14 0,29 47 0,-15-19 0,55 62-684,65 89 684,-123-166 0,1-2 0,42 37 0,-9-10-8,-45-41 3,31 25 0,216 139 707,-231-165-702,1-2 0,62 24 0,-30-20 0,-40-16 0,40 19 0,-63-25 0,1-1 0,0 0 0,0 0 0,0-1 0,1-1 0,-1 1 0,19-2 0,35 6 0,-11 2-172,1-3 0,0-2 0,73-5-1,-26 0 32,-85 2 136,101 1-850,220-28-1,-246 13 856,-26 5 0,97-27 0,123-47-392,-249 71 790,37-19 0,-39 16 1371,-24 10-1725,0-1 0,-1 0 0,1-1-1,-1 0 1,-1 0 0,1-1 0,-1 0 0,8-12 0,-6 9-49,-1 1 1,2 0 0,0 0 0,13-9-1,-17 13 5,-1 0 0,1-1 0,-1 0 0,-1-1 0,1 1 0,-1-1 0,0 0 0,-1 0 0,0 0 0,5-16 0,16-27 0,-10 22 0,-1 0 0,19-60 0,-20 50 0,21-41 0,-27 63 0,-1 1 0,0-1 0,6-35 0,5-17 0,36-133-382,-17 59 155,-24 103 227,-5 16 0,0 0 0,-1 0 0,-2-1 0,3-40 0,-5 6 0,-3-1 0,-2 0 0,-22-112 0,14 120 133,9 38-65,-1 0 0,0 0 0,-1 0 0,0 1 0,-1-1 0,-11-19 0,5 11-68,-14-34 0,19 38 0,-2 1 0,0 1 0,-1-1 0,-13-18 0,-111-155 0,79 115 0,-3 2 0,-96-94 0,76 86-221,39 41 13,-46-40 0,-508-353-939,320 260 1147,57 46 0,-24-6 0,77 47 0,87 47 0,-102-37 0,107 48 0,-39-16-118,-153-69-340,222 95 915,-81-24 1,-13-6 382,120 43-628,-1 0 0,-24-5 0,24 7-222,0-1 0,-23-9-1,23 7-140,0 0-1,0 1 0,0 0 0,-1 2 1,1 0-1,-1 0 0,0 2 1,-20 0-1,19 1-6674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1T21:16:25.0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1255 290 24575,'-113'-2'0,"-121"5"0,228-2 0,1 0 0,-1 0 0,0 0 0,0 1 0,1 0 0,-1 0 0,1 1 0,-1 0 0,1 0 0,-6 4 0,-3 5 0,-26 25 0,-8 7 0,5-11 0,2 1 0,-37 42 0,63-62 0,0-1 0,-22 15 0,21-16 0,0 0 0,-21 22 0,-5 13 0,-55 81 0,50-66 0,32-45 0,2 0 0,0 1 0,1 1 0,-11 21 0,15-24 0,-1-1 0,-11 17 0,11-20 0,1 1 0,0 0 0,1 0 0,-6 16 0,3-1 0,1 0 0,-8 50 0,10-43 0,-10 33 0,2-11 0,5 0 0,3 0 0,3 1 0,5 109 0,1-56 0,-2-94 44,-1 17-210,2-1 1,0 0-1,3 0 0,14 65 1,-10-73 165,-4-7 0,2-1 0,0-1 0,14 29 0,50 101 0,34 18 0,-98-156 0,32 52 0,4-3 0,78 85 0,-71-92-107,-4-3-187,69 53 1,-51-51 293,71 39 0,-37-26 0,-68-42-7,1-1 0,0-1 0,2-2 1,54 21-1,-31-12 756,-46-20-641,0-1 0,0 1 0,0-2 0,1 1 0,0-1 0,14 2 0,-7-2-105,0 1-1,25 8 1,-28-7-3,0-1 0,-1 0 0,1-1-1,27 2 1,-14-4 0,-3 0 0,1-1 0,39-5 0,-57 3 0,1 1 0,-1-1 0,0 0 0,0-1 0,0 1 0,0-2 0,-1 1 0,1-1 0,-1 0 0,0 0 0,0 0 0,11-11 0,13-19 0,17-17 0,-32 36 0,-1-1 0,0 0 0,-1-1 0,-1-1 0,15-28 0,83-145 0,-57 94-311,60-126-758,-48 75 1069,50-115-676,-96 207 676,22-109 0,-20 70 0,-2-14 0,3-11 0,-15 86 344,-2-1-1,-2-1 1,-1 1-1,-4-64 1,0 17-6,2 34-338,1 2 0,-2 0 0,-11-72 0,5 72 0,6 30 0,-2 1 0,0-1 0,0 1 0,-7-15 0,3 7 0,0 1 0,-4-25 0,-7-27 0,-4 6 0,-47-130 0,3 60 0,33 73 0,-46-67 0,78 130 0,-76-94 0,73 91 0,-1-1 0,1 1 0,-1 0 0,0 0 0,0 1 0,-1-1 0,1 1 0,-1 0 0,0 1 0,0 0 0,-10-4 0,-5-1 0,1 2 0,-30-5 0,-24-8 0,50 12 0,-1 0 0,0 2 0,-1 0 0,-26 0 0,-103 3 0,88 2 0,51 1 0,-1 1 0,-29 7 0,10-1 0,0 1 0,1 2 0,0 1 0,1 2 0,1 2 0,-38 23 0,42-24 0,-197 97-1365,209-104-5461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FB489-82E8-47A4-8785-E4C8FBE7FED0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6577A-0194-4BFD-BC0C-96BA959DD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Afternoon, this is Leo. And I’m going to present our progress on the land surface temperature collection in NN.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0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90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59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low-act should be one level down, but considering the speed remains low, it remains to be mid</a:t>
            </a:r>
          </a:p>
          <a:p>
            <a:r>
              <a:rPr lang="en-US" dirty="0"/>
              <a:t>But the mid-act and high-act gain one level up.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90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high-act should gain one level up, but the speed remains to be low, so it is still low.</a:t>
            </a:r>
          </a:p>
          <a:p>
            <a:r>
              <a:rPr lang="en-US" dirty="0"/>
              <a:t>Both mid and low-act gain one level down.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36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…..</a:t>
            </a:r>
          </a:p>
          <a:p>
            <a:r>
              <a:rPr lang="en-US" dirty="0"/>
              <a:t>And when we compare these 2 columns, it also make sense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resting should grow one level up, but considering the speed is high, it remains to low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42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49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239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1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here is the rules for GPS only- fuzzy logic.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25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729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0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39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19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6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888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69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7F6-CA00-A141-380B-E703AAE2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151CF-57AE-ECB2-5ACE-D2CB74F5B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2A302-ED5D-2EC4-9B0F-F9A0AB6C1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9D93A-2A82-5397-4904-1E405660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165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52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50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Afternoon, this is Leo. And I’m going to present our progress on the land surface temperature collection in NN.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8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33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31EDD-E638-688A-90A8-13B862ECD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CA513-49D3-AA0C-853D-C3FBC6525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7B224F-4450-5540-D614-2DD1B692B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5AF49-0AFB-5E45-19D8-3FE44E8AB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1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44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57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66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22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00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ACDB-F781-FB11-55A8-C77A296B7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B9499-BD6E-B6C8-DED3-47E46F952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FC8-689A-17B0-DB33-FDCF60DC9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6E6B-4361-CB90-DB68-BEB3C72BB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12157-9AD4-48F8-AEAA-45810FBBD9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9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F303F-8C9E-4670-91CE-FC4E5FE9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7B7E-CB9F-4F22-9DCA-8966FAA3A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603D-F5E2-472F-8C7B-C3E34C5C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4FC24-C2A4-4B21-97CB-875ABBE8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33556-5546-45EC-B00C-729898AEA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75EA-3B0E-4963-BE7B-197F42B1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ECCA4-30EF-4B7C-8265-D4981EC2A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C1C86-53BD-49B3-ABF5-5B0D608F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2DE62-0CF2-42B9-9F3A-51A1E46A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6196-E722-4D7B-B12E-4C68C88C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2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D67F2F-25A2-49EE-8131-1D19ACE2F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67978-8F6F-4544-AD3D-241D28B96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1B9D1-9C44-4708-BAAA-615F2A2E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01C24-AACD-40B6-96FF-A5CD6C97B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0711-07B9-4A1A-8D4D-82E343C6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9F3EC-912B-4887-8890-F811AB77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75AC7-7526-4DA3-9346-3D1C86378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9D24-E815-4D8E-9CF8-39561F9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3B78-AD02-4BA5-8D57-6F41AB9C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62622-9644-4DDC-8328-7B803E5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7C604-D8F6-4A2B-9F3D-60459AA9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B88B1-B80A-4D0B-9720-52A7B69F3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7551-9B91-43A6-B542-97453E5DF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6DC99-75E1-48F4-BA10-17D6F126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43F70-E5A2-4C95-9661-02F2F514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4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13D6D-17D3-4D54-89C6-19D4D01B8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B2B9-ED28-46CB-9584-1CA27F243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8BF9F-3DBB-41FE-8091-D42B7A64F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B6F8B-2DAD-440E-8CBD-557EAADA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CDE19-6DE5-43A3-99E0-067C6804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007A4-4E15-4E57-824E-4E408A45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B9B1-8335-4666-887A-598B9F6A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F7B2D-55D4-4E99-BF70-FD415E634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9864E-F59D-4F00-B070-2450C7A9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C614D-CA58-4787-88FA-D95BC2F41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90C5A-53AE-464E-8BF9-751B9EEE1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3F7D75-AEF8-4E9C-BCD0-72AF4258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EBF70-FF0A-4F9B-AF0D-03DB5CE2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2B264-9D30-4805-846B-1C7ED37E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2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747F-95AB-43F3-909B-6A49EE91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29E0BB-63F9-425C-A84C-B257C9A6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8C90C-D678-492A-BA11-BEBF0A81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6D535-2A47-43B2-A43A-B9789D0A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3ACACF-7CBD-425A-B5FE-6EB0C1C8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F0A45-6F95-4749-8E28-7E9DCC2D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0B9B9-E394-4721-B21F-2B6BC7DF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8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A6B3-E405-45AE-95E7-22797797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9DCB7-2B22-4069-90C2-FE1D4A4B4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7598F-8702-474B-A886-C37E32332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EE59D-C8DE-4698-A59F-DE82FE2F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35AA-63D1-4661-AC85-3DF79F37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BC330-B477-4DD2-9DD6-92082A0B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5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1E68-C651-47B8-8D8E-CB9E1A6D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C28B0B-2FE7-4F7D-89F0-128F79FA34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0B052-425F-4920-A807-345F4B24D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DD63B-6DE9-45DC-802C-676AF10F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0220E-8B81-45D7-B9B7-AEF57019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A118F-008D-4177-A5B7-79F6446F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0ED74-A3F3-4994-9EEC-A86A77E1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46A00-62F4-4AA0-B80B-3E7DD1380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101FF-9048-423E-9479-15E16B040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02F1E-DA83-4918-AFCC-32CBCD322AF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9C9B-9949-4ECE-BAA6-CED907B6A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2B4E3-95C1-4D24-BB4D-E206EA0AA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D6B18-6205-4EEE-8F65-6CC32B870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23.png"/><Relationship Id="rId4" Type="http://schemas.openxmlformats.org/officeDocument/2006/relationships/customXml" Target="../ink/ink3.xml"/><Relationship Id="rId9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38530A-0D23-4F5B-A593-CEA291373D02}"/>
              </a:ext>
            </a:extLst>
          </p:cNvPr>
          <p:cNvSpPr/>
          <p:nvPr/>
        </p:nvSpPr>
        <p:spPr>
          <a:xfrm>
            <a:off x="-1" y="663"/>
            <a:ext cx="12192001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12816C-1413-4DD9-AA71-63CBB0CBCF07}"/>
              </a:ext>
            </a:extLst>
          </p:cNvPr>
          <p:cNvGrpSpPr/>
          <p:nvPr/>
        </p:nvGrpSpPr>
        <p:grpSpPr>
          <a:xfrm>
            <a:off x="274781" y="359038"/>
            <a:ext cx="4002771" cy="1151368"/>
            <a:chOff x="447907" y="536922"/>
            <a:chExt cx="4002771" cy="11513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EE89BC-F6EE-47A1-8CC4-D3D9C3C06948}"/>
                </a:ext>
              </a:extLst>
            </p:cNvPr>
            <p:cNvSpPr/>
            <p:nvPr/>
          </p:nvSpPr>
          <p:spPr>
            <a:xfrm>
              <a:off x="511277" y="600326"/>
              <a:ext cx="3876031" cy="93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B412EED1-8AA9-4BA1-AC25-FF46A74C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07" y="536922"/>
              <a:ext cx="4002771" cy="1151368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53FDF-4738-49E0-B575-DF4627B2E373}"/>
              </a:ext>
            </a:extLst>
          </p:cNvPr>
          <p:cNvSpPr/>
          <p:nvPr/>
        </p:nvSpPr>
        <p:spPr>
          <a:xfrm>
            <a:off x="1" y="6187439"/>
            <a:ext cx="12192000" cy="687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AC82A-8B81-42DC-BC11-CCC079A4E16F}"/>
              </a:ext>
            </a:extLst>
          </p:cNvPr>
          <p:cNvSpPr txBox="1"/>
          <p:nvPr/>
        </p:nvSpPr>
        <p:spPr>
          <a:xfrm>
            <a:off x="566467" y="2213282"/>
            <a:ext cx="110590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2fac-fuzzy and 4fac-fuzzy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Leo</a:t>
            </a:r>
          </a:p>
          <a:p>
            <a:pPr algn="ctr"/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5/17/2024</a:t>
            </a:r>
          </a:p>
          <a:p>
            <a:pPr algn="ctr"/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9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5F9DF2-5933-26DF-7220-4FAE60A010CD}"/>
                  </a:ext>
                </a:extLst>
              </p14:cNvPr>
              <p14:cNvContentPartPr/>
              <p14:nvPr/>
            </p14:nvContentPartPr>
            <p14:xfrm>
              <a:off x="89771" y="1511684"/>
              <a:ext cx="3802680" cy="4535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5F9DF2-5933-26DF-7220-4FAE60A010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31" y="1502684"/>
                <a:ext cx="3820320" cy="45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C219CB-1A24-73F6-9544-9802C6A6B82E}"/>
                  </a:ext>
                </a:extLst>
              </p14:cNvPr>
              <p14:cNvContentPartPr/>
              <p14:nvPr/>
            </p14:nvContentPartPr>
            <p14:xfrm>
              <a:off x="5472131" y="2842964"/>
              <a:ext cx="5191920" cy="946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C219CB-1A24-73F6-9544-9802C6A6B8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3491" y="2833964"/>
                <a:ext cx="5209560" cy="9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206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AB3FB-2D36-4A87-8ED9-46A2D6BA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91219"/>
              </p:ext>
            </p:extLst>
          </p:nvPr>
        </p:nvGraphicFramePr>
        <p:xfrm>
          <a:off x="1636318" y="1663199"/>
          <a:ext cx="9425936" cy="3924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282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1385282">
                  <a:extLst>
                    <a:ext uri="{9D8B030D-6E8A-4147-A177-3AD203B41FA5}">
                      <a16:colId xmlns:a16="http://schemas.microsoft.com/office/drawing/2014/main" val="98028957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4282183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05480233"/>
                    </a:ext>
                  </a:extLst>
                </a:gridCol>
              </a:tblGrid>
              <a:tr h="62280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82298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42878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71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AB3FB-2D36-4A87-8ED9-46A2D6BA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21718"/>
              </p:ext>
            </p:extLst>
          </p:nvPr>
        </p:nvGraphicFramePr>
        <p:xfrm>
          <a:off x="1636318" y="1663199"/>
          <a:ext cx="9425936" cy="3924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282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1385282">
                  <a:extLst>
                    <a:ext uri="{9D8B030D-6E8A-4147-A177-3AD203B41FA5}">
                      <a16:colId xmlns:a16="http://schemas.microsoft.com/office/drawing/2014/main" val="98028957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4282183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05480233"/>
                    </a:ext>
                  </a:extLst>
                </a:gridCol>
              </a:tblGrid>
              <a:tr h="62280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82298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42878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040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AB3FB-2D36-4A87-8ED9-46A2D6BA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87011"/>
              </p:ext>
            </p:extLst>
          </p:nvPr>
        </p:nvGraphicFramePr>
        <p:xfrm>
          <a:off x="1636318" y="1663199"/>
          <a:ext cx="9425936" cy="3924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282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1385282">
                  <a:extLst>
                    <a:ext uri="{9D8B030D-6E8A-4147-A177-3AD203B41FA5}">
                      <a16:colId xmlns:a16="http://schemas.microsoft.com/office/drawing/2014/main" val="98028957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4282183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05480233"/>
                    </a:ext>
                  </a:extLst>
                </a:gridCol>
              </a:tblGrid>
              <a:tr h="62280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82298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42878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773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8C718-4F5B-DD61-45B3-A5DCA447BD09}"/>
              </a:ext>
            </a:extLst>
          </p:cNvPr>
          <p:cNvSpPr txBox="1"/>
          <p:nvPr/>
        </p:nvSpPr>
        <p:spPr>
          <a:xfrm>
            <a:off x="1880063" y="1295400"/>
            <a:ext cx="65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= Real Exp + /theta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74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AB3FB-2D36-4A87-8ED9-46A2D6BA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963056"/>
              </p:ext>
            </p:extLst>
          </p:nvPr>
        </p:nvGraphicFramePr>
        <p:xfrm>
          <a:off x="1636318" y="1663199"/>
          <a:ext cx="9425936" cy="3924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282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1385282">
                  <a:extLst>
                    <a:ext uri="{9D8B030D-6E8A-4147-A177-3AD203B41FA5}">
                      <a16:colId xmlns:a16="http://schemas.microsoft.com/office/drawing/2014/main" val="98028957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4282183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05480233"/>
                    </a:ext>
                  </a:extLst>
                </a:gridCol>
              </a:tblGrid>
              <a:tr h="62280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82298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42878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117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E8046B-2B4D-4AE1-A471-0CD73480D4F6}"/>
              </a:ext>
            </a:extLst>
          </p:cNvPr>
          <p:cNvSpPr/>
          <p:nvPr/>
        </p:nvSpPr>
        <p:spPr>
          <a:xfrm>
            <a:off x="6064250" y="4360126"/>
            <a:ext cx="1652394" cy="1227439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AB3FB-2D36-4A87-8ED9-46A2D6BA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42813"/>
              </p:ext>
            </p:extLst>
          </p:nvPr>
        </p:nvGraphicFramePr>
        <p:xfrm>
          <a:off x="1636318" y="1663199"/>
          <a:ext cx="9425936" cy="3924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282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1385282">
                  <a:extLst>
                    <a:ext uri="{9D8B030D-6E8A-4147-A177-3AD203B41FA5}">
                      <a16:colId xmlns:a16="http://schemas.microsoft.com/office/drawing/2014/main" val="98028957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4282183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05480233"/>
                    </a:ext>
                  </a:extLst>
                </a:gridCol>
              </a:tblGrid>
              <a:tr h="62280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82298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42878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19EDFCE-E817-4199-944A-EB27E0D3B174}"/>
              </a:ext>
            </a:extLst>
          </p:cNvPr>
          <p:cNvSpPr/>
          <p:nvPr/>
        </p:nvSpPr>
        <p:spPr>
          <a:xfrm>
            <a:off x="9409860" y="4360125"/>
            <a:ext cx="1652394" cy="1227439"/>
          </a:xfrm>
          <a:prstGeom prst="rect">
            <a:avLst/>
          </a:prstGeom>
          <a:solidFill>
            <a:schemeClr val="accent6">
              <a:lumMod val="60000"/>
              <a:lumOff val="40000"/>
              <a:alpha val="40000"/>
            </a:schemeClr>
          </a:solidFill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6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8C718-4F5B-DD61-45B3-A5DCA447BD09}"/>
              </a:ext>
            </a:extLst>
          </p:cNvPr>
          <p:cNvSpPr txBox="1"/>
          <p:nvPr/>
        </p:nvSpPr>
        <p:spPr>
          <a:xfrm>
            <a:off x="182881" y="200891"/>
            <a:ext cx="65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= Real Exp + /theta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DB32B04-9CAD-FB1D-1988-9F726C471BBB}"/>
              </a:ext>
            </a:extLst>
          </p:cNvPr>
          <p:cNvSpPr/>
          <p:nvPr/>
        </p:nvSpPr>
        <p:spPr>
          <a:xfrm>
            <a:off x="1267691" y="1721428"/>
            <a:ext cx="471055" cy="477982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95464D-81E5-374A-D200-C51453E1C06A}"/>
              </a:ext>
            </a:extLst>
          </p:cNvPr>
          <p:cNvCxnSpPr>
            <a:stCxn id="2" idx="4"/>
          </p:cNvCxnSpPr>
          <p:nvPr/>
        </p:nvCxnSpPr>
        <p:spPr>
          <a:xfrm flipH="1">
            <a:off x="1468582" y="2199410"/>
            <a:ext cx="34637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7EEF5F-AF01-2FA5-82C5-01BD6BF4772C}"/>
              </a:ext>
            </a:extLst>
          </p:cNvPr>
          <p:cNvCxnSpPr>
            <a:cxnSpLocks/>
          </p:cNvCxnSpPr>
          <p:nvPr/>
        </p:nvCxnSpPr>
        <p:spPr>
          <a:xfrm flipH="1">
            <a:off x="706582" y="2677392"/>
            <a:ext cx="782782" cy="720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12BAE2-4448-F8AB-B5D3-CC64C3680169}"/>
              </a:ext>
            </a:extLst>
          </p:cNvPr>
          <p:cNvCxnSpPr>
            <a:cxnSpLocks/>
          </p:cNvCxnSpPr>
          <p:nvPr/>
        </p:nvCxnSpPr>
        <p:spPr>
          <a:xfrm>
            <a:off x="1503218" y="2715492"/>
            <a:ext cx="748146" cy="54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55D14B-FDB6-D483-E50E-96F8A0BBA24A}"/>
              </a:ext>
            </a:extLst>
          </p:cNvPr>
          <p:cNvCxnSpPr>
            <a:cxnSpLocks/>
          </p:cNvCxnSpPr>
          <p:nvPr/>
        </p:nvCxnSpPr>
        <p:spPr>
          <a:xfrm>
            <a:off x="1468582" y="3903519"/>
            <a:ext cx="748146" cy="54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6E23B-2524-A277-D56E-F8643460FE66}"/>
              </a:ext>
            </a:extLst>
          </p:cNvPr>
          <p:cNvCxnSpPr>
            <a:cxnSpLocks/>
          </p:cNvCxnSpPr>
          <p:nvPr/>
        </p:nvCxnSpPr>
        <p:spPr>
          <a:xfrm flipH="1">
            <a:off x="706582" y="3903518"/>
            <a:ext cx="762000" cy="50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BAA8B2A-78EC-7C50-54D1-92D59DDF9D8E}"/>
              </a:ext>
            </a:extLst>
          </p:cNvPr>
          <p:cNvSpPr/>
          <p:nvPr/>
        </p:nvSpPr>
        <p:spPr>
          <a:xfrm>
            <a:off x="10764982" y="1721428"/>
            <a:ext cx="471055" cy="477982"/>
          </a:xfrm>
          <a:prstGeom prst="ellipse">
            <a:avLst/>
          </a:prstGeom>
          <a:solidFill>
            <a:schemeClr val="accent1"/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AC6413-2D97-E55C-EC3F-47AFEB84A573}"/>
              </a:ext>
            </a:extLst>
          </p:cNvPr>
          <p:cNvCxnSpPr>
            <a:stCxn id="14" idx="4"/>
          </p:cNvCxnSpPr>
          <p:nvPr/>
        </p:nvCxnSpPr>
        <p:spPr>
          <a:xfrm flipH="1">
            <a:off x="10965873" y="2199410"/>
            <a:ext cx="34637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A649D5-E328-5F28-2BCA-FC140DFC5CB5}"/>
              </a:ext>
            </a:extLst>
          </p:cNvPr>
          <p:cNvCxnSpPr>
            <a:cxnSpLocks/>
          </p:cNvCxnSpPr>
          <p:nvPr/>
        </p:nvCxnSpPr>
        <p:spPr>
          <a:xfrm flipH="1">
            <a:off x="10203873" y="2677392"/>
            <a:ext cx="782782" cy="720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FCE83C-65EB-2041-B898-190317ED6B4E}"/>
              </a:ext>
            </a:extLst>
          </p:cNvPr>
          <p:cNvCxnSpPr>
            <a:cxnSpLocks/>
          </p:cNvCxnSpPr>
          <p:nvPr/>
        </p:nvCxnSpPr>
        <p:spPr>
          <a:xfrm>
            <a:off x="11000509" y="2715492"/>
            <a:ext cx="748146" cy="54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EDEA9A-714B-2F37-1306-03C810373A68}"/>
              </a:ext>
            </a:extLst>
          </p:cNvPr>
          <p:cNvCxnSpPr>
            <a:cxnSpLocks/>
          </p:cNvCxnSpPr>
          <p:nvPr/>
        </p:nvCxnSpPr>
        <p:spPr>
          <a:xfrm>
            <a:off x="10965873" y="3903519"/>
            <a:ext cx="748146" cy="542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F1AB62-D116-E8CD-E9AD-2B54B98648D6}"/>
              </a:ext>
            </a:extLst>
          </p:cNvPr>
          <p:cNvCxnSpPr>
            <a:cxnSpLocks/>
          </p:cNvCxnSpPr>
          <p:nvPr/>
        </p:nvCxnSpPr>
        <p:spPr>
          <a:xfrm flipH="1">
            <a:off x="10203873" y="3903518"/>
            <a:ext cx="762000" cy="507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EA1BD8C-F994-9E9E-75CC-E2C4F682E318}"/>
              </a:ext>
            </a:extLst>
          </p:cNvPr>
          <p:cNvGrpSpPr/>
          <p:nvPr/>
        </p:nvGrpSpPr>
        <p:grpSpPr>
          <a:xfrm rot="4666297">
            <a:off x="4017818" y="1681538"/>
            <a:ext cx="1475509" cy="2729344"/>
            <a:chOff x="4017818" y="1681538"/>
            <a:chExt cx="1475509" cy="272934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7E78CF6-BB8E-A4F5-AF70-BED105362D2C}"/>
                </a:ext>
              </a:extLst>
            </p:cNvPr>
            <p:cNvSpPr/>
            <p:nvPr/>
          </p:nvSpPr>
          <p:spPr>
            <a:xfrm>
              <a:off x="4596246" y="1681538"/>
              <a:ext cx="471055" cy="477982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l"/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0634959-186B-3686-2444-E81B9C1EEA3D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>
              <a:off x="4797137" y="2159520"/>
              <a:ext cx="34637" cy="1752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E28E79-E1FC-B6BA-DB33-422D2E385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6418" y="2637502"/>
              <a:ext cx="571501" cy="4728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972D6C-4FEE-CE91-4826-3A1757FCEA1D}"/>
                </a:ext>
              </a:extLst>
            </p:cNvPr>
            <p:cNvCxnSpPr>
              <a:cxnSpLocks/>
            </p:cNvCxnSpPr>
            <p:nvPr/>
          </p:nvCxnSpPr>
          <p:spPr>
            <a:xfrm>
              <a:off x="4831773" y="2675602"/>
              <a:ext cx="571500" cy="4347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D378FE-46BE-2022-182B-F8DF48F37047}"/>
                </a:ext>
              </a:extLst>
            </p:cNvPr>
            <p:cNvCxnSpPr>
              <a:cxnSpLocks/>
            </p:cNvCxnSpPr>
            <p:nvPr/>
          </p:nvCxnSpPr>
          <p:spPr>
            <a:xfrm>
              <a:off x="4797137" y="3863629"/>
              <a:ext cx="696190" cy="4589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3EAEC5A-C008-E2EE-6466-00716C012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7818" y="3863628"/>
              <a:ext cx="779319" cy="5472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48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AB3FB-2D36-4A87-8ED9-46A2D6BA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91982"/>
              </p:ext>
            </p:extLst>
          </p:nvPr>
        </p:nvGraphicFramePr>
        <p:xfrm>
          <a:off x="1636318" y="1663199"/>
          <a:ext cx="9425936" cy="39243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282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1385282">
                  <a:extLst>
                    <a:ext uri="{9D8B030D-6E8A-4147-A177-3AD203B41FA5}">
                      <a16:colId xmlns:a16="http://schemas.microsoft.com/office/drawing/2014/main" val="98028957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4282183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05480233"/>
                    </a:ext>
                  </a:extLst>
                </a:gridCol>
              </a:tblGrid>
              <a:tr h="62280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82298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42878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706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4A01F2-BDE5-4B1C-8022-C683269A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56" y="1003767"/>
            <a:ext cx="2811214" cy="5788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435223-211D-481E-B202-84A96BED4890}"/>
              </a:ext>
            </a:extLst>
          </p:cNvPr>
          <p:cNvSpPr/>
          <p:nvPr/>
        </p:nvSpPr>
        <p:spPr>
          <a:xfrm>
            <a:off x="532334" y="1069119"/>
            <a:ext cx="2038725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Low:  0.3 </a:t>
            </a:r>
          </a:p>
          <a:p>
            <a:pPr lvl="0" algn="r">
              <a:lnSpc>
                <a:spcPct val="15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Mid:  0.6</a:t>
            </a:r>
          </a:p>
          <a:p>
            <a:pPr lvl="0" algn="r">
              <a:lnSpc>
                <a:spcPct val="15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High:  1.0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7D588-2BEF-461C-A958-F77E1C5DF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859" y="2548178"/>
            <a:ext cx="3933825" cy="24669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827CCE-9520-4FC4-82EA-C50D2B2BBB33}"/>
              </a:ext>
            </a:extLst>
          </p:cNvPr>
          <p:cNvSpPr/>
          <p:nvPr/>
        </p:nvSpPr>
        <p:spPr>
          <a:xfrm>
            <a:off x="7889054" y="2178846"/>
            <a:ext cx="294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[2.035, 35.021]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80%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0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6A10F5-D970-4B6B-863D-1AA71300A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04346"/>
              </p:ext>
            </p:extLst>
          </p:nvPr>
        </p:nvGraphicFramePr>
        <p:xfrm>
          <a:off x="2039562" y="1877896"/>
          <a:ext cx="8444844" cy="38333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534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2004032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1301123">
                  <a:extLst>
                    <a:ext uri="{9D8B030D-6E8A-4147-A177-3AD203B41FA5}">
                      <a16:colId xmlns:a16="http://schemas.microsoft.com/office/drawing/2014/main" val="2997263695"/>
                    </a:ext>
                  </a:extLst>
                </a:gridCol>
                <a:gridCol w="2004032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1301123">
                  <a:extLst>
                    <a:ext uri="{9D8B030D-6E8A-4147-A177-3AD203B41FA5}">
                      <a16:colId xmlns:a16="http://schemas.microsoft.com/office/drawing/2014/main" val="3707480401"/>
                    </a:ext>
                  </a:extLst>
                </a:gridCol>
              </a:tblGrid>
              <a:tr h="9555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59" marR="12265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Speed: 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9619" marR="139619" marT="69810" marB="698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Speed: Low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39619" marR="139619" marT="69810" marB="698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1438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22659" marR="12265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122659" marR="12265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22659" marR="12265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122659" marR="12265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22659" marR="12265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4389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2659" marR="12265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122659" marR="12265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22659" marR="122659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122659" marR="12265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122659" marR="122659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only fuzzy rules</a:t>
            </a:r>
          </a:p>
        </p:txBody>
      </p:sp>
    </p:spTree>
    <p:extLst>
      <p:ext uri="{BB962C8B-B14F-4D97-AF65-F5344CB8AC3E}">
        <p14:creationId xmlns:p14="http://schemas.microsoft.com/office/powerpoint/2010/main" val="2287109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284822" y="2942291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Expo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EA1D260-6901-4319-8E81-7C42625851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951157"/>
              </p:ext>
            </p:extLst>
          </p:nvPr>
        </p:nvGraphicFramePr>
        <p:xfrm>
          <a:off x="1510599" y="391849"/>
          <a:ext cx="9715485" cy="2771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F410A4C-4727-4A15-87C4-8FE1167298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7568968"/>
              </p:ext>
            </p:extLst>
          </p:nvPr>
        </p:nvGraphicFramePr>
        <p:xfrm>
          <a:off x="1523999" y="3523034"/>
          <a:ext cx="97154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84548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284822" y="2942291"/>
            <a:ext cx="3634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Cumulative Expo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5BB28F-6B3C-4FA7-BB52-0592A08D36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572549"/>
              </p:ext>
            </p:extLst>
          </p:nvPr>
        </p:nvGraphicFramePr>
        <p:xfrm>
          <a:off x="1619249" y="352425"/>
          <a:ext cx="960683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EE24D9F-55C4-459B-9DC3-8B1084261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242615"/>
              </p:ext>
            </p:extLst>
          </p:nvPr>
        </p:nvGraphicFramePr>
        <p:xfrm>
          <a:off x="1714499" y="3429000"/>
          <a:ext cx="943926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30301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092464" y="2942291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7BBED3-EFE9-F784-0D69-C05C94F23DF2}"/>
              </a:ext>
            </a:extLst>
          </p:cNvPr>
          <p:cNvSpPr txBox="1"/>
          <p:nvPr/>
        </p:nvSpPr>
        <p:spPr>
          <a:xfrm>
            <a:off x="1556880" y="165474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939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B1E6CC-28FC-4AD3-9401-0A7F4016F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818" y="1790699"/>
            <a:ext cx="4848049" cy="4314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3CDEE0-5C00-4D4D-9596-FE65C2C0E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859" y="1708522"/>
            <a:ext cx="4484225" cy="453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2E31C-C678-A9DE-FABC-FE22AC09C5A7}"/>
              </a:ext>
            </a:extLst>
          </p:cNvPr>
          <p:cNvSpPr txBox="1"/>
          <p:nvPr/>
        </p:nvSpPr>
        <p:spPr>
          <a:xfrm>
            <a:off x="3484418" y="98367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E6F7A-033E-7515-DD51-431FEB427C36}"/>
              </a:ext>
            </a:extLst>
          </p:cNvPr>
          <p:cNvSpPr txBox="1"/>
          <p:nvPr/>
        </p:nvSpPr>
        <p:spPr>
          <a:xfrm>
            <a:off x="8983971" y="98367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4fac</a:t>
            </a:r>
          </a:p>
        </p:txBody>
      </p:sp>
    </p:spTree>
    <p:extLst>
      <p:ext uri="{BB962C8B-B14F-4D97-AF65-F5344CB8AC3E}">
        <p14:creationId xmlns:p14="http://schemas.microsoft.com/office/powerpoint/2010/main" val="176110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143763" y="2942291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7BBED3-EFE9-F784-0D69-C05C94F23DF2}"/>
              </a:ext>
            </a:extLst>
          </p:cNvPr>
          <p:cNvSpPr txBox="1"/>
          <p:nvPr/>
        </p:nvSpPr>
        <p:spPr>
          <a:xfrm>
            <a:off x="1556880" y="165474"/>
            <a:ext cx="2475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939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4C7FD-5B7E-4952-A092-B1E2AEFDD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16" y="1589356"/>
            <a:ext cx="5056683" cy="4801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89958-82C4-4CDF-9114-57C857A05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25" y="1589356"/>
            <a:ext cx="5127284" cy="49499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9A76A-91CE-D0D1-8B3A-D7DF3689A8CF}"/>
              </a:ext>
            </a:extLst>
          </p:cNvPr>
          <p:cNvSpPr txBox="1"/>
          <p:nvPr/>
        </p:nvSpPr>
        <p:spPr>
          <a:xfrm>
            <a:off x="3484418" y="98367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2BF5B-07EB-0CF8-A288-ED0B981E4383}"/>
              </a:ext>
            </a:extLst>
          </p:cNvPr>
          <p:cNvSpPr txBox="1"/>
          <p:nvPr/>
        </p:nvSpPr>
        <p:spPr>
          <a:xfrm>
            <a:off x="8983971" y="98367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4fac</a:t>
            </a:r>
          </a:p>
        </p:txBody>
      </p:sp>
    </p:spTree>
    <p:extLst>
      <p:ext uri="{BB962C8B-B14F-4D97-AF65-F5344CB8AC3E}">
        <p14:creationId xmlns:p14="http://schemas.microsoft.com/office/powerpoint/2010/main" val="4255643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143763" y="2942291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7BBED3-EFE9-F784-0D69-C05C94F23DF2}"/>
              </a:ext>
            </a:extLst>
          </p:cNvPr>
          <p:cNvSpPr txBox="1"/>
          <p:nvPr/>
        </p:nvSpPr>
        <p:spPr>
          <a:xfrm>
            <a:off x="1556880" y="165474"/>
            <a:ext cx="2225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939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BC7A6A-2090-480A-8041-885C55D77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800224"/>
            <a:ext cx="4307900" cy="4124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EB8ED4-71C2-45E9-BC98-537364260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450" y="1589356"/>
            <a:ext cx="4505320" cy="4877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15C640-079B-9859-E70E-40BF275499C1}"/>
              </a:ext>
            </a:extLst>
          </p:cNvPr>
          <p:cNvSpPr txBox="1"/>
          <p:nvPr/>
        </p:nvSpPr>
        <p:spPr>
          <a:xfrm>
            <a:off x="3484418" y="98367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2fac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ACFAF-A942-3DDA-A6A2-39AD13543EE4}"/>
              </a:ext>
            </a:extLst>
          </p:cNvPr>
          <p:cNvSpPr txBox="1"/>
          <p:nvPr/>
        </p:nvSpPr>
        <p:spPr>
          <a:xfrm>
            <a:off x="8983971" y="983673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4fac</a:t>
            </a:r>
          </a:p>
        </p:txBody>
      </p:sp>
    </p:spTree>
    <p:extLst>
      <p:ext uri="{BB962C8B-B14F-4D97-AF65-F5344CB8AC3E}">
        <p14:creationId xmlns:p14="http://schemas.microsoft.com/office/powerpoint/2010/main" val="45974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143763" y="2942291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7BBED3-EFE9-F784-0D69-C05C94F23DF2}"/>
              </a:ext>
            </a:extLst>
          </p:cNvPr>
          <p:cNvSpPr txBox="1"/>
          <p:nvPr/>
        </p:nvSpPr>
        <p:spPr>
          <a:xfrm>
            <a:off x="1556880" y="165474"/>
            <a:ext cx="266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E5C46-F936-42D9-868C-38C5EDF7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449" y="933450"/>
            <a:ext cx="5147551" cy="55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885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143763" y="2942291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7BBED3-EFE9-F784-0D69-C05C94F23DF2}"/>
              </a:ext>
            </a:extLst>
          </p:cNvPr>
          <p:cNvSpPr txBox="1"/>
          <p:nvPr/>
        </p:nvSpPr>
        <p:spPr>
          <a:xfrm>
            <a:off x="1556880" y="165474"/>
            <a:ext cx="2415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49B99-43AE-4CD8-B2FC-C555E453B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29" y="750249"/>
            <a:ext cx="49149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7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BD8810-A03F-4A96-825F-5621DC71C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432" y="653676"/>
            <a:ext cx="5362575" cy="6038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092464" y="2942291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7BBED3-EFE9-F784-0D69-C05C94F23DF2}"/>
              </a:ext>
            </a:extLst>
          </p:cNvPr>
          <p:cNvSpPr txBox="1"/>
          <p:nvPr/>
        </p:nvSpPr>
        <p:spPr>
          <a:xfrm>
            <a:off x="1556880" y="165474"/>
            <a:ext cx="2347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FB9BE-6F46-4EA8-B5B4-5B78F7870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50" y="933450"/>
            <a:ext cx="5276850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76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61E3B5-7D67-454E-B0E8-B0215F31A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30" y="1288208"/>
            <a:ext cx="4913271" cy="4978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143763" y="2942291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7BBED3-EFE9-F784-0D69-C05C94F23DF2}"/>
              </a:ext>
            </a:extLst>
          </p:cNvPr>
          <p:cNvSpPr txBox="1"/>
          <p:nvPr/>
        </p:nvSpPr>
        <p:spPr>
          <a:xfrm>
            <a:off x="1556880" y="165474"/>
            <a:ext cx="266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26EED-A4E2-4CBF-8235-7DB949559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826" y="1066800"/>
            <a:ext cx="5419447" cy="541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5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143763" y="2942291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7BBED3-EFE9-F784-0D69-C05C94F23DF2}"/>
              </a:ext>
            </a:extLst>
          </p:cNvPr>
          <p:cNvSpPr txBox="1"/>
          <p:nvPr/>
        </p:nvSpPr>
        <p:spPr>
          <a:xfrm>
            <a:off x="1556880" y="165474"/>
            <a:ext cx="2665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E5C46-F936-42D9-868C-38C5EDF7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449" y="933450"/>
            <a:ext cx="5147551" cy="554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1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AB3FB-2D36-4A87-8ED9-46A2D6BA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26476"/>
              </p:ext>
            </p:extLst>
          </p:nvPr>
        </p:nvGraphicFramePr>
        <p:xfrm>
          <a:off x="1636319" y="1663199"/>
          <a:ext cx="9379371" cy="37130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775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1018775">
                  <a:extLst>
                    <a:ext uri="{9D8B030D-6E8A-4147-A177-3AD203B41FA5}">
                      <a16:colId xmlns:a16="http://schemas.microsoft.com/office/drawing/2014/main" val="980289574"/>
                    </a:ext>
                  </a:extLst>
                </a:gridCol>
                <a:gridCol w="611819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611818">
                  <a:extLst>
                    <a:ext uri="{9D8B030D-6E8A-4147-A177-3AD203B41FA5}">
                      <a16:colId xmlns:a16="http://schemas.microsoft.com/office/drawing/2014/main" val="3743381842"/>
                    </a:ext>
                  </a:extLst>
                </a:gridCol>
                <a:gridCol w="611819">
                  <a:extLst>
                    <a:ext uri="{9D8B030D-6E8A-4147-A177-3AD203B41FA5}">
                      <a16:colId xmlns:a16="http://schemas.microsoft.com/office/drawing/2014/main" val="430464479"/>
                    </a:ext>
                  </a:extLst>
                </a:gridCol>
                <a:gridCol w="611818">
                  <a:extLst>
                    <a:ext uri="{9D8B030D-6E8A-4147-A177-3AD203B41FA5}">
                      <a16:colId xmlns:a16="http://schemas.microsoft.com/office/drawing/2014/main" val="1282509393"/>
                    </a:ext>
                  </a:extLst>
                </a:gridCol>
                <a:gridCol w="611819">
                  <a:extLst>
                    <a:ext uri="{9D8B030D-6E8A-4147-A177-3AD203B41FA5}">
                      <a16:colId xmlns:a16="http://schemas.microsoft.com/office/drawing/2014/main" val="1042821835"/>
                    </a:ext>
                  </a:extLst>
                </a:gridCol>
                <a:gridCol w="611818">
                  <a:extLst>
                    <a:ext uri="{9D8B030D-6E8A-4147-A177-3AD203B41FA5}">
                      <a16:colId xmlns:a16="http://schemas.microsoft.com/office/drawing/2014/main" val="739684603"/>
                    </a:ext>
                  </a:extLst>
                </a:gridCol>
                <a:gridCol w="611818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611819">
                  <a:extLst>
                    <a:ext uri="{9D8B030D-6E8A-4147-A177-3AD203B41FA5}">
                      <a16:colId xmlns:a16="http://schemas.microsoft.com/office/drawing/2014/main" val="53689708"/>
                    </a:ext>
                  </a:extLst>
                </a:gridCol>
                <a:gridCol w="611818">
                  <a:extLst>
                    <a:ext uri="{9D8B030D-6E8A-4147-A177-3AD203B41FA5}">
                      <a16:colId xmlns:a16="http://schemas.microsoft.com/office/drawing/2014/main" val="2949391685"/>
                    </a:ext>
                  </a:extLst>
                </a:gridCol>
                <a:gridCol w="611818">
                  <a:extLst>
                    <a:ext uri="{9D8B030D-6E8A-4147-A177-3AD203B41FA5}">
                      <a16:colId xmlns:a16="http://schemas.microsoft.com/office/drawing/2014/main" val="3767838449"/>
                    </a:ext>
                  </a:extLst>
                </a:gridCol>
                <a:gridCol w="611819">
                  <a:extLst>
                    <a:ext uri="{9D8B030D-6E8A-4147-A177-3AD203B41FA5}">
                      <a16:colId xmlns:a16="http://schemas.microsoft.com/office/drawing/2014/main" val="1005480233"/>
                    </a:ext>
                  </a:extLst>
                </a:gridCol>
                <a:gridCol w="611818">
                  <a:extLst>
                    <a:ext uri="{9D8B030D-6E8A-4147-A177-3AD203B41FA5}">
                      <a16:colId xmlns:a16="http://schemas.microsoft.com/office/drawing/2014/main" val="2571596113"/>
                    </a:ext>
                  </a:extLst>
                </a:gridCol>
              </a:tblGrid>
              <a:tr h="411492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41149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ODBA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42878"/>
                  </a:ext>
                </a:extLst>
              </a:tr>
              <a:tr h="411492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100384" marR="100384" marT="50192" marB="501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255357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Inactive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Grazing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Resting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Travelling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 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12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143763" y="2942291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7BBED3-EFE9-F784-0D69-C05C94F23DF2}"/>
              </a:ext>
            </a:extLst>
          </p:cNvPr>
          <p:cNvSpPr txBox="1"/>
          <p:nvPr/>
        </p:nvSpPr>
        <p:spPr>
          <a:xfrm>
            <a:off x="1556880" y="165474"/>
            <a:ext cx="2415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324C7F-A186-4728-9710-E24F9AEEE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1234701"/>
            <a:ext cx="4867275" cy="545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49B99-43AE-4CD8-B2FC-C555E453B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929" y="750249"/>
            <a:ext cx="49149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4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2E1B8F-F18A-6825-000F-721EC4DAA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FBE237-AE64-6308-3A33-3752A0777255}"/>
              </a:ext>
            </a:extLst>
          </p:cNvPr>
          <p:cNvSpPr txBox="1"/>
          <p:nvPr/>
        </p:nvSpPr>
        <p:spPr>
          <a:xfrm rot="16200000">
            <a:off x="-1143763" y="2942291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Possibility Map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1D9B0F-DB3A-4578-7553-0CF257AD949D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E7BBED3-EFE9-F784-0D69-C05C94F23DF2}"/>
              </a:ext>
            </a:extLst>
          </p:cNvPr>
          <p:cNvSpPr txBox="1"/>
          <p:nvPr/>
        </p:nvSpPr>
        <p:spPr>
          <a:xfrm>
            <a:off x="1556880" y="165474"/>
            <a:ext cx="2415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1101 </a:t>
            </a:r>
            <a:r>
              <a:rPr lang="en-US" sz="3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49B99-43AE-4CD8-B2FC-C555E453B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29" y="750249"/>
            <a:ext cx="49149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95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D9C881-A855-41C1-814E-0C113025BFFF}"/>
              </a:ext>
            </a:extLst>
          </p:cNvPr>
          <p:cNvSpPr txBox="1"/>
          <p:nvPr/>
        </p:nvSpPr>
        <p:spPr>
          <a:xfrm>
            <a:off x="5012341" y="99276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Methods</a:t>
            </a:r>
          </a:p>
        </p:txBody>
      </p:sp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CDE34124-F478-44B1-A542-0C8E8E955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259" y="1829525"/>
            <a:ext cx="5184541" cy="319894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1CDA664-7B1D-43AA-98B9-0F5D6B1DC752}"/>
              </a:ext>
            </a:extLst>
          </p:cNvPr>
          <p:cNvSpPr txBox="1"/>
          <p:nvPr/>
        </p:nvSpPr>
        <p:spPr>
          <a:xfrm>
            <a:off x="2404981" y="1429415"/>
            <a:ext cx="183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0.787 meters/min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629F1B-9AA8-4C7E-80B1-84B534DADFB8}"/>
              </a:ext>
            </a:extLst>
          </p:cNvPr>
          <p:cNvSpPr txBox="1"/>
          <p:nvPr/>
        </p:nvSpPr>
        <p:spPr>
          <a:xfrm>
            <a:off x="4757727" y="1429415"/>
            <a:ext cx="1392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82.58 meters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2153C-C197-97DD-7A3C-ACC18D33FDCB}"/>
              </a:ext>
            </a:extLst>
          </p:cNvPr>
          <p:cNvSpPr txBox="1"/>
          <p:nvPr/>
        </p:nvSpPr>
        <p:spPr>
          <a:xfrm rot="16200000">
            <a:off x="-1464360" y="2942291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Membership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679FCC-1979-37E1-F8E8-8ACCD5BB9021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97674A5-708D-8FF2-79B6-4168AD524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973622"/>
            <a:ext cx="5670230" cy="291075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64E647-1EB7-031E-EE3E-4ADDC92B1F41}"/>
              </a:ext>
            </a:extLst>
          </p:cNvPr>
          <p:cNvCxnSpPr>
            <a:cxnSpLocks/>
          </p:cNvCxnSpPr>
          <p:nvPr/>
        </p:nvCxnSpPr>
        <p:spPr>
          <a:xfrm>
            <a:off x="7800109" y="3429000"/>
            <a:ext cx="384463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BC78EA-E51C-FF6C-1569-B2D293EE80CD}"/>
              </a:ext>
            </a:extLst>
          </p:cNvPr>
          <p:cNvCxnSpPr/>
          <p:nvPr/>
        </p:nvCxnSpPr>
        <p:spPr>
          <a:xfrm>
            <a:off x="7800109" y="3429000"/>
            <a:ext cx="0" cy="15378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83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BD9C881-A855-41C1-814E-0C113025BFFF}"/>
              </a:ext>
            </a:extLst>
          </p:cNvPr>
          <p:cNvSpPr txBox="1"/>
          <p:nvPr/>
        </p:nvSpPr>
        <p:spPr>
          <a:xfrm>
            <a:off x="5012341" y="99276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Methods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2153C-C197-97DD-7A3C-ACC18D33FDCB}"/>
              </a:ext>
            </a:extLst>
          </p:cNvPr>
          <p:cNvSpPr txBox="1"/>
          <p:nvPr/>
        </p:nvSpPr>
        <p:spPr>
          <a:xfrm rot="16200000">
            <a:off x="-1464360" y="2942291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Membership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679FCC-1979-37E1-F8E8-8ACCD5BB9021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6A63EB3-3809-EB19-D630-EBA074CFF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237" y="822640"/>
            <a:ext cx="6695437" cy="49373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43D171B-6F5D-A607-7EAA-E2564C715A53}"/>
                  </a:ext>
                </a:extLst>
              </p14:cNvPr>
              <p14:cNvContentPartPr/>
              <p14:nvPr/>
            </p14:nvContentPartPr>
            <p14:xfrm>
              <a:off x="5089451" y="1682324"/>
              <a:ext cx="3078360" cy="348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43D171B-6F5D-A607-7EAA-E2564C715A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0811" y="1673684"/>
                <a:ext cx="3096000" cy="35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B84F83F-78A6-BB65-7FC6-92D9C0277CE7}"/>
                  </a:ext>
                </a:extLst>
              </p14:cNvPr>
              <p14:cNvContentPartPr/>
              <p14:nvPr/>
            </p14:nvContentPartPr>
            <p14:xfrm>
              <a:off x="3185051" y="3885524"/>
              <a:ext cx="1340280" cy="1561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B84F83F-78A6-BB65-7FC6-92D9C0277CE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76051" y="3876884"/>
                <a:ext cx="1357920" cy="15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61AF3A-C83E-4889-D9DC-A5469C40471E}"/>
                  </a:ext>
                </a:extLst>
              </p14:cNvPr>
              <p14:cNvContentPartPr/>
              <p14:nvPr/>
            </p14:nvContentPartPr>
            <p14:xfrm>
              <a:off x="8137931" y="900044"/>
              <a:ext cx="889920" cy="1241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61AF3A-C83E-4889-D9DC-A5469C4047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9291" y="891404"/>
                <a:ext cx="907560" cy="125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9918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B43C-82AB-4B6B-9FE0-6A0D74D1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965" y="43684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[v1, v2 ,…. </a:t>
            </a:r>
            <a:r>
              <a:rPr lang="en-US" dirty="0" err="1"/>
              <a:t>vn</a:t>
            </a:r>
            <a:r>
              <a:rPr lang="en-US" dirty="0"/>
              <a:t>],</a:t>
            </a:r>
            <a:br>
              <a:rPr lang="en-US" dirty="0"/>
            </a:br>
            <a:r>
              <a:rPr lang="en-US" dirty="0"/>
              <a:t>max 95%</a:t>
            </a:r>
            <a:br>
              <a:rPr lang="en-US" dirty="0"/>
            </a:br>
            <a:r>
              <a:rPr lang="en-US" dirty="0"/>
              <a:t>min 95%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03FF389-FE5C-4966-993E-FC4DC93C35CE}"/>
              </a:ext>
            </a:extLst>
          </p:cNvPr>
          <p:cNvSpPr/>
          <p:nvPr/>
        </p:nvSpPr>
        <p:spPr>
          <a:xfrm>
            <a:off x="1978468" y="2100877"/>
            <a:ext cx="7066920" cy="3224158"/>
          </a:xfrm>
          <a:custGeom>
            <a:avLst/>
            <a:gdLst>
              <a:gd name="connsiteX0" fmla="*/ 29626 w 7066920"/>
              <a:gd name="connsiteY0" fmla="*/ 3080722 h 3224158"/>
              <a:gd name="connsiteX1" fmla="*/ 253744 w 7066920"/>
              <a:gd name="connsiteY1" fmla="*/ 3152440 h 3224158"/>
              <a:gd name="connsiteX2" fmla="*/ 1885320 w 7066920"/>
              <a:gd name="connsiteY2" fmla="*/ 2856605 h 3224158"/>
              <a:gd name="connsiteX3" fmla="*/ 2611461 w 7066920"/>
              <a:gd name="connsiteY3" fmla="*/ 292699 h 3224158"/>
              <a:gd name="connsiteX4" fmla="*/ 3929273 w 7066920"/>
              <a:gd name="connsiteY4" fmla="*/ 310628 h 3224158"/>
              <a:gd name="connsiteX5" fmla="*/ 4547838 w 7066920"/>
              <a:gd name="connsiteY5" fmla="*/ 2560769 h 3224158"/>
              <a:gd name="connsiteX6" fmla="*/ 7066920 w 7066920"/>
              <a:gd name="connsiteY6" fmla="*/ 3224158 h 322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6920" h="3224158">
                <a:moveTo>
                  <a:pt x="29626" y="3080722"/>
                </a:moveTo>
                <a:cubicBezTo>
                  <a:pt x="-12956" y="3135257"/>
                  <a:pt x="-55538" y="3189793"/>
                  <a:pt x="253744" y="3152440"/>
                </a:cubicBezTo>
                <a:cubicBezTo>
                  <a:pt x="563026" y="3115087"/>
                  <a:pt x="1492367" y="3333228"/>
                  <a:pt x="1885320" y="2856605"/>
                </a:cubicBezTo>
                <a:cubicBezTo>
                  <a:pt x="2278273" y="2379982"/>
                  <a:pt x="2270802" y="717028"/>
                  <a:pt x="2611461" y="292699"/>
                </a:cubicBezTo>
                <a:cubicBezTo>
                  <a:pt x="2952120" y="-131630"/>
                  <a:pt x="3606544" y="-67384"/>
                  <a:pt x="3929273" y="310628"/>
                </a:cubicBezTo>
                <a:cubicBezTo>
                  <a:pt x="4252002" y="688640"/>
                  <a:pt x="4024897" y="2075181"/>
                  <a:pt x="4547838" y="2560769"/>
                </a:cubicBezTo>
                <a:cubicBezTo>
                  <a:pt x="5070779" y="3046357"/>
                  <a:pt x="6068849" y="3135257"/>
                  <a:pt x="7066920" y="322415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FE2FDC-1B5D-4A61-894F-8A7380CD781F}"/>
              </a:ext>
            </a:extLst>
          </p:cNvPr>
          <p:cNvCxnSpPr/>
          <p:nvPr/>
        </p:nvCxnSpPr>
        <p:spPr>
          <a:xfrm>
            <a:off x="8489577" y="1362635"/>
            <a:ext cx="0" cy="549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E4F306-5473-42DA-90AE-060A57C48067}"/>
              </a:ext>
            </a:extLst>
          </p:cNvPr>
          <p:cNvCxnSpPr/>
          <p:nvPr/>
        </p:nvCxnSpPr>
        <p:spPr>
          <a:xfrm>
            <a:off x="2635624" y="1762406"/>
            <a:ext cx="0" cy="5495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DB972D4-E68D-F48A-349D-2273CB6AF69A}"/>
              </a:ext>
            </a:extLst>
          </p:cNvPr>
          <p:cNvSpPr txBox="1"/>
          <p:nvPr/>
        </p:nvSpPr>
        <p:spPr>
          <a:xfrm rot="16200000">
            <a:off x="-1464360" y="2942291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Fuzzy Membership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4A9797-C074-ACCC-4C15-FE1C520086D2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098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07B850-C221-4638-9EC5-8F44E125BDE2}"/>
              </a:ext>
            </a:extLst>
          </p:cNvPr>
          <p:cNvSpPr/>
          <p:nvPr/>
        </p:nvSpPr>
        <p:spPr>
          <a:xfrm>
            <a:off x="6181725" y="3009900"/>
            <a:ext cx="2362200" cy="13620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AC4DDAD9-9020-41DA-A35F-219BBBC188E4}"/>
              </a:ext>
            </a:extLst>
          </p:cNvPr>
          <p:cNvSpPr/>
          <p:nvPr/>
        </p:nvSpPr>
        <p:spPr>
          <a:xfrm>
            <a:off x="8905875" y="1476375"/>
            <a:ext cx="1114425" cy="44291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DCFAD5-0B51-4AEE-85BE-84FB7A443AED}"/>
              </a:ext>
            </a:extLst>
          </p:cNvPr>
          <p:cNvSpPr/>
          <p:nvPr/>
        </p:nvSpPr>
        <p:spPr>
          <a:xfrm>
            <a:off x="552450" y="866774"/>
            <a:ext cx="2724150" cy="1152525"/>
          </a:xfrm>
          <a:prstGeom prst="ellipse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35A1A8CB-C40E-4711-9708-11A9E07F89AB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3276600" y="1443037"/>
            <a:ext cx="2905125" cy="2247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4B27523-0975-4E47-8CAC-8EFBE45AEDD7}"/>
              </a:ext>
            </a:extLst>
          </p:cNvPr>
          <p:cNvSpPr/>
          <p:nvPr/>
        </p:nvSpPr>
        <p:spPr>
          <a:xfrm>
            <a:off x="552450" y="4329111"/>
            <a:ext cx="1466850" cy="990600"/>
          </a:xfrm>
          <a:prstGeom prst="rect">
            <a:avLst/>
          </a:prstGeom>
          <a:solidFill>
            <a:schemeClr val="accent6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7C6272-6B1F-4DC7-AFAE-3850FBF90DCA}"/>
              </a:ext>
            </a:extLst>
          </p:cNvPr>
          <p:cNvCxnSpPr>
            <a:stCxn id="9" idx="3"/>
          </p:cNvCxnSpPr>
          <p:nvPr/>
        </p:nvCxnSpPr>
        <p:spPr>
          <a:xfrm>
            <a:off x="2019300" y="4824411"/>
            <a:ext cx="704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9BF9993-8EEA-43B2-9BCD-1A3C2C7CF78E}"/>
              </a:ext>
            </a:extLst>
          </p:cNvPr>
          <p:cNvSpPr/>
          <p:nvPr/>
        </p:nvSpPr>
        <p:spPr>
          <a:xfrm>
            <a:off x="2724150" y="4262438"/>
            <a:ext cx="1338262" cy="1152525"/>
          </a:xfrm>
          <a:prstGeom prst="ellipse">
            <a:avLst/>
          </a:prstGeom>
          <a:solidFill>
            <a:srgbClr val="7030A0"/>
          </a:solidFill>
        </p:spPr>
        <p:txBody>
          <a:bodyPr wrap="squar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26542FE-EF63-4904-8BCE-AC14A85D1BA4}"/>
              </a:ext>
            </a:extLst>
          </p:cNvPr>
          <p:cNvCxnSpPr>
            <a:stCxn id="12" idx="6"/>
            <a:endCxn id="4" idx="1"/>
          </p:cNvCxnSpPr>
          <p:nvPr/>
        </p:nvCxnSpPr>
        <p:spPr>
          <a:xfrm flipV="1">
            <a:off x="4062412" y="3690938"/>
            <a:ext cx="2119313" cy="11477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94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38530A-0D23-4F5B-A593-CEA291373D02}"/>
              </a:ext>
            </a:extLst>
          </p:cNvPr>
          <p:cNvSpPr/>
          <p:nvPr/>
        </p:nvSpPr>
        <p:spPr>
          <a:xfrm>
            <a:off x="-1" y="663"/>
            <a:ext cx="12192001" cy="914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12816C-1413-4DD9-AA71-63CBB0CBCF07}"/>
              </a:ext>
            </a:extLst>
          </p:cNvPr>
          <p:cNvGrpSpPr/>
          <p:nvPr/>
        </p:nvGrpSpPr>
        <p:grpSpPr>
          <a:xfrm>
            <a:off x="274781" y="359038"/>
            <a:ext cx="4002771" cy="1151368"/>
            <a:chOff x="447907" y="536922"/>
            <a:chExt cx="4002771" cy="11513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AEE89BC-F6EE-47A1-8CC4-D3D9C3C06948}"/>
                </a:ext>
              </a:extLst>
            </p:cNvPr>
            <p:cNvSpPr/>
            <p:nvPr/>
          </p:nvSpPr>
          <p:spPr>
            <a:xfrm>
              <a:off x="511277" y="600326"/>
              <a:ext cx="3876031" cy="9324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close up of a sign&#10;&#10;Description automatically generated">
              <a:extLst>
                <a:ext uri="{FF2B5EF4-FFF2-40B4-BE49-F238E27FC236}">
                  <a16:creationId xmlns:a16="http://schemas.microsoft.com/office/drawing/2014/main" id="{B412EED1-8AA9-4BA1-AC25-FF46A74C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907" y="536922"/>
              <a:ext cx="4002771" cy="1151368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53FDF-4738-49E0-B575-DF4627B2E373}"/>
              </a:ext>
            </a:extLst>
          </p:cNvPr>
          <p:cNvSpPr/>
          <p:nvPr/>
        </p:nvSpPr>
        <p:spPr>
          <a:xfrm>
            <a:off x="1" y="6187439"/>
            <a:ext cx="12192000" cy="68725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AC82A-8B81-42DC-BC11-CCC079A4E16F}"/>
              </a:ext>
            </a:extLst>
          </p:cNvPr>
          <p:cNvSpPr txBox="1"/>
          <p:nvPr/>
        </p:nvSpPr>
        <p:spPr>
          <a:xfrm>
            <a:off x="566467" y="2781809"/>
            <a:ext cx="11059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Mining with X, Y, Z data</a:t>
            </a:r>
            <a:endParaRPr lang="en-US" altLang="zh-C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13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B1AF01-4CBE-5F5C-191F-19F2A7BD6F6C}"/>
              </a:ext>
            </a:extLst>
          </p:cNvPr>
          <p:cNvSpPr txBox="1"/>
          <p:nvPr/>
        </p:nvSpPr>
        <p:spPr>
          <a:xfrm rot="16200000">
            <a:off x="29634" y="294229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68843B-7CB4-47F2-94CC-9CA121427E59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5D0EDB9-6C34-ACD9-FE64-FA4B5DCFB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85" y="2292356"/>
            <a:ext cx="5010975" cy="3459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D58B6-BB02-E757-3F5C-BAB1AD5C2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683" y="2144180"/>
            <a:ext cx="4998043" cy="36337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3B497-9527-C108-BB5D-50D301EB6C9E}"/>
              </a:ext>
            </a:extLst>
          </p:cNvPr>
          <p:cNvSpPr txBox="1"/>
          <p:nvPr/>
        </p:nvSpPr>
        <p:spPr>
          <a:xfrm>
            <a:off x="3383903" y="1559405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DD24B-195A-D645-EB2C-384A8C6A0C66}"/>
              </a:ext>
            </a:extLst>
          </p:cNvPr>
          <p:cNvSpPr txBox="1"/>
          <p:nvPr/>
        </p:nvSpPr>
        <p:spPr>
          <a:xfrm>
            <a:off x="8357916" y="1559404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3</a:t>
            </a:r>
          </a:p>
        </p:txBody>
      </p:sp>
    </p:spTree>
    <p:extLst>
      <p:ext uri="{BB962C8B-B14F-4D97-AF65-F5344CB8AC3E}">
        <p14:creationId xmlns:p14="http://schemas.microsoft.com/office/powerpoint/2010/main" val="2601158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0E98C2C-0B7C-FDF3-263B-C96C2D996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EC8E02-2056-C27F-69E0-291F7215D7E5}"/>
              </a:ext>
            </a:extLst>
          </p:cNvPr>
          <p:cNvSpPr txBox="1"/>
          <p:nvPr/>
        </p:nvSpPr>
        <p:spPr>
          <a:xfrm rot="16200000">
            <a:off x="29634" y="2942291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DB3DF-5714-C7B9-8682-054EFCF24A37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CA1640F-7DFC-4323-E34C-53C7E05D5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85" y="2292356"/>
            <a:ext cx="5010975" cy="34591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5D8E40-5726-4EEF-6C13-46A846542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683" y="2144180"/>
            <a:ext cx="4998043" cy="36337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5584282-CA4D-8D7A-0143-4D44FDECB8AC}"/>
              </a:ext>
            </a:extLst>
          </p:cNvPr>
          <p:cNvGrpSpPr/>
          <p:nvPr/>
        </p:nvGrpSpPr>
        <p:grpSpPr>
          <a:xfrm rot="19800000">
            <a:off x="5236886" y="739923"/>
            <a:ext cx="2478240" cy="999851"/>
            <a:chOff x="4234286" y="830110"/>
            <a:chExt cx="2478240" cy="9998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52CA081-3DC3-8C4D-2F01-EDD080F336F0}"/>
                </a:ext>
              </a:extLst>
            </p:cNvPr>
            <p:cNvSpPr/>
            <p:nvPr/>
          </p:nvSpPr>
          <p:spPr>
            <a:xfrm>
              <a:off x="4234286" y="855517"/>
              <a:ext cx="580169" cy="949037"/>
            </a:xfrm>
            <a:prstGeom prst="rect">
              <a:avLst/>
            </a:prstGeom>
            <a:solidFill>
              <a:schemeClr val="tx2"/>
            </a:solidFill>
            <a:scene3d>
              <a:camera prst="isometricLeftDown"/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pPr algn="l"/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A20270B-6FB3-459A-F1DA-C18BCF9A18F9}"/>
                </a:ext>
              </a:extLst>
            </p:cNvPr>
            <p:cNvSpPr/>
            <p:nvPr/>
          </p:nvSpPr>
          <p:spPr>
            <a:xfrm>
              <a:off x="6132357" y="855517"/>
              <a:ext cx="580169" cy="949037"/>
            </a:xfrm>
            <a:prstGeom prst="rect">
              <a:avLst/>
            </a:prstGeom>
            <a:solidFill>
              <a:schemeClr val="tx2"/>
            </a:solidFill>
            <a:scene3d>
              <a:camera prst="isometricLeftDown"/>
              <a:lightRig rig="threePt" dir="t"/>
            </a:scene3d>
          </p:spPr>
          <p:txBody>
            <a:bodyPr wrap="square" rtlCol="0" anchor="ctr">
              <a:spAutoFit/>
            </a:bodyPr>
            <a:lstStyle/>
            <a:p>
              <a:pPr algn="l"/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D7D811-BD5C-F645-CFC1-16C7EC46B0C1}"/>
                </a:ext>
              </a:extLst>
            </p:cNvPr>
            <p:cNvSpPr/>
            <p:nvPr/>
          </p:nvSpPr>
          <p:spPr>
            <a:xfrm>
              <a:off x="4303558" y="830110"/>
              <a:ext cx="2339696" cy="235528"/>
            </a:xfrm>
            <a:custGeom>
              <a:avLst/>
              <a:gdLst>
                <a:gd name="connsiteX0" fmla="*/ 0 w 2360477"/>
                <a:gd name="connsiteY0" fmla="*/ 0 h 949037"/>
                <a:gd name="connsiteX1" fmla="*/ 2360477 w 2360477"/>
                <a:gd name="connsiteY1" fmla="*/ 0 h 949037"/>
                <a:gd name="connsiteX2" fmla="*/ 2360477 w 2360477"/>
                <a:gd name="connsiteY2" fmla="*/ 949037 h 949037"/>
                <a:gd name="connsiteX3" fmla="*/ 0 w 2360477"/>
                <a:gd name="connsiteY3" fmla="*/ 949037 h 949037"/>
                <a:gd name="connsiteX4" fmla="*/ 0 w 2360477"/>
                <a:gd name="connsiteY4" fmla="*/ 0 h 949037"/>
                <a:gd name="connsiteX0" fmla="*/ 0 w 2789968"/>
                <a:gd name="connsiteY0" fmla="*/ 713509 h 949037"/>
                <a:gd name="connsiteX1" fmla="*/ 2789968 w 2789968"/>
                <a:gd name="connsiteY1" fmla="*/ 0 h 949037"/>
                <a:gd name="connsiteX2" fmla="*/ 2789968 w 2789968"/>
                <a:gd name="connsiteY2" fmla="*/ 949037 h 949037"/>
                <a:gd name="connsiteX3" fmla="*/ 429491 w 2789968"/>
                <a:gd name="connsiteY3" fmla="*/ 949037 h 949037"/>
                <a:gd name="connsiteX4" fmla="*/ 0 w 2789968"/>
                <a:gd name="connsiteY4" fmla="*/ 713509 h 949037"/>
                <a:gd name="connsiteX0" fmla="*/ 0 w 2789968"/>
                <a:gd name="connsiteY0" fmla="*/ 20781 h 256309"/>
                <a:gd name="connsiteX1" fmla="*/ 2090313 w 2789968"/>
                <a:gd name="connsiteY1" fmla="*/ 0 h 256309"/>
                <a:gd name="connsiteX2" fmla="*/ 2789968 w 2789968"/>
                <a:gd name="connsiteY2" fmla="*/ 256309 h 256309"/>
                <a:gd name="connsiteX3" fmla="*/ 429491 w 2789968"/>
                <a:gd name="connsiteY3" fmla="*/ 256309 h 256309"/>
                <a:gd name="connsiteX4" fmla="*/ 0 w 2789968"/>
                <a:gd name="connsiteY4" fmla="*/ 20781 h 256309"/>
                <a:gd name="connsiteX0" fmla="*/ 0 w 2339696"/>
                <a:gd name="connsiteY0" fmla="*/ 20781 h 256309"/>
                <a:gd name="connsiteX1" fmla="*/ 2090313 w 2339696"/>
                <a:gd name="connsiteY1" fmla="*/ 0 h 256309"/>
                <a:gd name="connsiteX2" fmla="*/ 2339696 w 2339696"/>
                <a:gd name="connsiteY2" fmla="*/ 242454 h 256309"/>
                <a:gd name="connsiteX3" fmla="*/ 429491 w 2339696"/>
                <a:gd name="connsiteY3" fmla="*/ 256309 h 256309"/>
                <a:gd name="connsiteX4" fmla="*/ 0 w 2339696"/>
                <a:gd name="connsiteY4" fmla="*/ 20781 h 256309"/>
                <a:gd name="connsiteX0" fmla="*/ 0 w 2339696"/>
                <a:gd name="connsiteY0" fmla="*/ 0 h 235528"/>
                <a:gd name="connsiteX1" fmla="*/ 1944840 w 2339696"/>
                <a:gd name="connsiteY1" fmla="*/ 20783 h 235528"/>
                <a:gd name="connsiteX2" fmla="*/ 2339696 w 2339696"/>
                <a:gd name="connsiteY2" fmla="*/ 221673 h 235528"/>
                <a:gd name="connsiteX3" fmla="*/ 429491 w 2339696"/>
                <a:gd name="connsiteY3" fmla="*/ 235528 h 235528"/>
                <a:gd name="connsiteX4" fmla="*/ 0 w 2339696"/>
                <a:gd name="connsiteY4" fmla="*/ 0 h 235528"/>
                <a:gd name="connsiteX0" fmla="*/ 0 w 2339696"/>
                <a:gd name="connsiteY0" fmla="*/ 0 h 235528"/>
                <a:gd name="connsiteX1" fmla="*/ 1930985 w 2339696"/>
                <a:gd name="connsiteY1" fmla="*/ 1 h 235528"/>
                <a:gd name="connsiteX2" fmla="*/ 2339696 w 2339696"/>
                <a:gd name="connsiteY2" fmla="*/ 221673 h 235528"/>
                <a:gd name="connsiteX3" fmla="*/ 429491 w 2339696"/>
                <a:gd name="connsiteY3" fmla="*/ 235528 h 235528"/>
                <a:gd name="connsiteX4" fmla="*/ 0 w 2339696"/>
                <a:gd name="connsiteY4" fmla="*/ 0 h 23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9696" h="235528">
                  <a:moveTo>
                    <a:pt x="0" y="0"/>
                  </a:moveTo>
                  <a:lnTo>
                    <a:pt x="1930985" y="1"/>
                  </a:lnTo>
                  <a:lnTo>
                    <a:pt x="2339696" y="221673"/>
                  </a:lnTo>
                  <a:lnTo>
                    <a:pt x="429491" y="235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</p:spPr>
          <p:txBody>
            <a:bodyPr wrap="square" rtlCol="0" anchor="ctr">
              <a:spAutoFit/>
            </a:bodyPr>
            <a:lstStyle/>
            <a:p>
              <a:pPr algn="l"/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4601C8-B2B5-2B9F-3DE2-E098E2EF26E7}"/>
                </a:ext>
              </a:extLst>
            </p:cNvPr>
            <p:cNvSpPr/>
            <p:nvPr/>
          </p:nvSpPr>
          <p:spPr>
            <a:xfrm>
              <a:off x="4710955" y="1046777"/>
              <a:ext cx="1932298" cy="783184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ctr">
              <a:spAutoFit/>
            </a:bodyPr>
            <a:lstStyle/>
            <a:p>
              <a:pPr algn="l"/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439FC-0D9D-F4AB-E6AB-E2AF48DA9EA7}"/>
              </a:ext>
            </a:extLst>
          </p:cNvPr>
          <p:cNvCxnSpPr/>
          <p:nvPr/>
        </p:nvCxnSpPr>
        <p:spPr>
          <a:xfrm flipH="1" flipV="1">
            <a:off x="5603170" y="73805"/>
            <a:ext cx="581891" cy="921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5199753-2C71-40EA-9D30-6649F9ED2F36}"/>
              </a:ext>
            </a:extLst>
          </p:cNvPr>
          <p:cNvCxnSpPr>
            <a:cxnSpLocks/>
          </p:cNvCxnSpPr>
          <p:nvPr/>
        </p:nvCxnSpPr>
        <p:spPr>
          <a:xfrm flipH="1">
            <a:off x="5118348" y="1753212"/>
            <a:ext cx="559594" cy="300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66604D-7A4C-ED5E-0178-00CFE34E5F23}"/>
              </a:ext>
            </a:extLst>
          </p:cNvPr>
          <p:cNvCxnSpPr>
            <a:cxnSpLocks/>
          </p:cNvCxnSpPr>
          <p:nvPr/>
        </p:nvCxnSpPr>
        <p:spPr>
          <a:xfrm>
            <a:off x="6603748" y="1317941"/>
            <a:ext cx="800465" cy="1725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97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90EC7A-7542-40A7-BFC4-C66C9FDAD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483" y="402790"/>
            <a:ext cx="7814739" cy="5918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FB7858-1445-D971-87D5-EF7A728FE69C}"/>
              </a:ext>
            </a:extLst>
          </p:cNvPr>
          <p:cNvCxnSpPr>
            <a:cxnSpLocks/>
          </p:cNvCxnSpPr>
          <p:nvPr/>
        </p:nvCxnSpPr>
        <p:spPr>
          <a:xfrm flipH="1">
            <a:off x="5798127" y="630382"/>
            <a:ext cx="1814946" cy="457200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164234-4A0F-F340-2160-212CA2D26454}"/>
              </a:ext>
            </a:extLst>
          </p:cNvPr>
          <p:cNvCxnSpPr>
            <a:cxnSpLocks/>
          </p:cNvCxnSpPr>
          <p:nvPr/>
        </p:nvCxnSpPr>
        <p:spPr>
          <a:xfrm flipH="1">
            <a:off x="5798127" y="3283527"/>
            <a:ext cx="1385455" cy="191885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02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0070F5-E784-463F-A683-7D0904EF0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44883"/>
              </p:ext>
            </p:extLst>
          </p:nvPr>
        </p:nvGraphicFramePr>
        <p:xfrm>
          <a:off x="1636318" y="1663199"/>
          <a:ext cx="9425936" cy="5163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282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1385282">
                  <a:extLst>
                    <a:ext uri="{9D8B030D-6E8A-4147-A177-3AD203B41FA5}">
                      <a16:colId xmlns:a16="http://schemas.microsoft.com/office/drawing/2014/main" val="98028957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4282183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05480233"/>
                    </a:ext>
                  </a:extLst>
                </a:gridCol>
              </a:tblGrid>
              <a:tr h="62280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82298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42878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  <a:tr h="123929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P.S., Mid-act can contain xxx, low-act can contain xxx, High-act …..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47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58A4C8-235B-4095-9B62-F14685224A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36318" y="1663199"/>
          <a:ext cx="9425936" cy="5163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282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1385282">
                  <a:extLst>
                    <a:ext uri="{9D8B030D-6E8A-4147-A177-3AD203B41FA5}">
                      <a16:colId xmlns:a16="http://schemas.microsoft.com/office/drawing/2014/main" val="98028957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4282183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05480233"/>
                    </a:ext>
                  </a:extLst>
                </a:gridCol>
              </a:tblGrid>
              <a:tr h="62280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82298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42878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  <a:tr h="123929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P.S., Mid-act can contain xxx, low-act can contain xxx, High-act …..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751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58A4C8-235B-4095-9B62-F14685224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20727"/>
              </p:ext>
            </p:extLst>
          </p:nvPr>
        </p:nvGraphicFramePr>
        <p:xfrm>
          <a:off x="1636318" y="1663199"/>
          <a:ext cx="9425936" cy="5163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282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1385282">
                  <a:extLst>
                    <a:ext uri="{9D8B030D-6E8A-4147-A177-3AD203B41FA5}">
                      <a16:colId xmlns:a16="http://schemas.microsoft.com/office/drawing/2014/main" val="98028957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4282183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05480233"/>
                    </a:ext>
                  </a:extLst>
                </a:gridCol>
              </a:tblGrid>
              <a:tr h="62280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82298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42878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  <a:tr h="123929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P.S., Mid-act can contain xxx, low-act can contain xxx, High-act …..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32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AB3FB-2D36-4A87-8ED9-46A2D6BAE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03150"/>
              </p:ext>
            </p:extLst>
          </p:nvPr>
        </p:nvGraphicFramePr>
        <p:xfrm>
          <a:off x="1636318" y="1663199"/>
          <a:ext cx="9425936" cy="51636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5282">
                  <a:extLst>
                    <a:ext uri="{9D8B030D-6E8A-4147-A177-3AD203B41FA5}">
                      <a16:colId xmlns:a16="http://schemas.microsoft.com/office/drawing/2014/main" val="567170443"/>
                    </a:ext>
                  </a:extLst>
                </a:gridCol>
                <a:gridCol w="1385282">
                  <a:extLst>
                    <a:ext uri="{9D8B030D-6E8A-4147-A177-3AD203B41FA5}">
                      <a16:colId xmlns:a16="http://schemas.microsoft.com/office/drawing/2014/main" val="98028957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88894434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4282183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3428765225"/>
                    </a:ext>
                  </a:extLst>
                </a:gridCol>
                <a:gridCol w="1663843">
                  <a:extLst>
                    <a:ext uri="{9D8B030D-6E8A-4147-A177-3AD203B41FA5}">
                      <a16:colId xmlns:a16="http://schemas.microsoft.com/office/drawing/2014/main" val="1005480233"/>
                    </a:ext>
                  </a:extLst>
                </a:gridCol>
              </a:tblGrid>
              <a:tr h="62280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 </a:t>
                      </a:r>
                      <a:endParaRPr lang="en-US" sz="1500" b="1" i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5698" marR="85698" marT="42849" marB="4284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59448"/>
                  </a:ext>
                </a:extLst>
              </a:tr>
              <a:tr h="822984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80332" marR="80332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Std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85698" marR="85698" marT="42849" marB="428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342878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6416"/>
                  </a:ext>
                </a:extLst>
              </a:tr>
              <a:tr h="1239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500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Low-act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High-act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ODBA: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0" i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High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52656"/>
                  </a:ext>
                </a:extLst>
              </a:tr>
              <a:tr h="123929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P.S., Mid-act can contain xxx, low-act can contain xxx, High-act …..</a:t>
                      </a:r>
                    </a:p>
                  </a:txBody>
                  <a:tcPr marL="75288" marR="7528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5288" marR="7528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1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78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AD499-6B95-E1A1-E5F6-9209E6B9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7EB9D4-BD99-4EEF-BB59-518F258FD20E}"/>
              </a:ext>
            </a:extLst>
          </p:cNvPr>
          <p:cNvCxnSpPr>
            <a:cxnSpLocks/>
          </p:cNvCxnSpPr>
          <p:nvPr/>
        </p:nvCxnSpPr>
        <p:spPr>
          <a:xfrm flipV="1">
            <a:off x="1540565" y="2514600"/>
            <a:ext cx="0" cy="400479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BADA19-EB9A-85CF-F0FC-01041CD59E42}"/>
              </a:ext>
            </a:extLst>
          </p:cNvPr>
          <p:cNvSpPr txBox="1"/>
          <p:nvPr/>
        </p:nvSpPr>
        <p:spPr>
          <a:xfrm rot="16200000">
            <a:off x="-855225" y="2942291"/>
            <a:ext cx="2775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49860BC-C56D-CB5C-3816-1E23F545E6A8}"/>
              </a:ext>
            </a:extLst>
          </p:cNvPr>
          <p:cNvCxnSpPr/>
          <p:nvPr/>
        </p:nvCxnSpPr>
        <p:spPr>
          <a:xfrm>
            <a:off x="965916" y="457862"/>
            <a:ext cx="0" cy="580837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80392E-5D4D-46EE-9AB4-9D3B609C4465}"/>
              </a:ext>
            </a:extLst>
          </p:cNvPr>
          <p:cNvSpPr txBox="1"/>
          <p:nvPr/>
        </p:nvSpPr>
        <p:spPr>
          <a:xfrm>
            <a:off x="1333500" y="457862"/>
            <a:ext cx="914400" cy="9144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GPS &amp; ODBA fuzzy rules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E16979F-F842-4762-A075-E2123CE1BBE2}"/>
              </a:ext>
            </a:extLst>
          </p:cNvPr>
          <p:cNvSpPr/>
          <p:nvPr/>
        </p:nvSpPr>
        <p:spPr>
          <a:xfrm>
            <a:off x="2206487" y="347372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C65CFA-5B0B-47FA-A086-3DD2E1F74C69}"/>
              </a:ext>
            </a:extLst>
          </p:cNvPr>
          <p:cNvSpPr/>
          <p:nvPr/>
        </p:nvSpPr>
        <p:spPr>
          <a:xfrm>
            <a:off x="2300909" y="384689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3FB3DF-8ECB-4D90-856D-CF46ACEAD1B5}"/>
              </a:ext>
            </a:extLst>
          </p:cNvPr>
          <p:cNvSpPr/>
          <p:nvPr/>
        </p:nvSpPr>
        <p:spPr>
          <a:xfrm>
            <a:off x="2092187" y="422006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6EE5D09-3B78-4E63-AF21-88512174A3E5}"/>
              </a:ext>
            </a:extLst>
          </p:cNvPr>
          <p:cNvSpPr/>
          <p:nvPr/>
        </p:nvSpPr>
        <p:spPr>
          <a:xfrm>
            <a:off x="2440057" y="433436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F6D1D0-9F46-4D0B-961B-C933F9A5A94F}"/>
              </a:ext>
            </a:extLst>
          </p:cNvPr>
          <p:cNvSpPr/>
          <p:nvPr/>
        </p:nvSpPr>
        <p:spPr>
          <a:xfrm>
            <a:off x="2489752" y="3246031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24D8B3-8891-4DBD-8AFD-29E5DB9A0DDC}"/>
              </a:ext>
            </a:extLst>
          </p:cNvPr>
          <p:cNvSpPr/>
          <p:nvPr/>
        </p:nvSpPr>
        <p:spPr>
          <a:xfrm>
            <a:off x="2088874" y="3017431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972DF5-A18D-4764-92B7-F063BD193B85}"/>
              </a:ext>
            </a:extLst>
          </p:cNvPr>
          <p:cNvSpPr/>
          <p:nvPr/>
        </p:nvSpPr>
        <p:spPr>
          <a:xfrm>
            <a:off x="2375452" y="2734619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60971C-129D-4F2C-9F57-4F86BBC2E65A}"/>
              </a:ext>
            </a:extLst>
          </p:cNvPr>
          <p:cNvSpPr/>
          <p:nvPr/>
        </p:nvSpPr>
        <p:spPr>
          <a:xfrm>
            <a:off x="2141882" y="4681331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2A6F4-A3D4-45F8-8134-0AE67375C208}"/>
              </a:ext>
            </a:extLst>
          </p:cNvPr>
          <p:cNvSpPr/>
          <p:nvPr/>
        </p:nvSpPr>
        <p:spPr>
          <a:xfrm>
            <a:off x="2479813" y="4820931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A3BBF8-0F29-4BA2-8846-B6C152390CDE}"/>
              </a:ext>
            </a:extLst>
          </p:cNvPr>
          <p:cNvSpPr/>
          <p:nvPr/>
        </p:nvSpPr>
        <p:spPr>
          <a:xfrm>
            <a:off x="2574235" y="361829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B2EBC-EB7E-48E1-A338-41D90B3FE232}"/>
              </a:ext>
            </a:extLst>
          </p:cNvPr>
          <p:cNvSpPr txBox="1"/>
          <p:nvPr/>
        </p:nvSpPr>
        <p:spPr>
          <a:xfrm>
            <a:off x="1159945" y="1689010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Mean(ODBA): High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Std(ODBA): High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6950AD8-0BE7-4E0B-B26B-4987D6D4E2E6}"/>
              </a:ext>
            </a:extLst>
          </p:cNvPr>
          <p:cNvSpPr/>
          <p:nvPr/>
        </p:nvSpPr>
        <p:spPr>
          <a:xfrm>
            <a:off x="4735453" y="350354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B416EC-A3DE-4E0B-9C2E-A0007EFC7567}"/>
              </a:ext>
            </a:extLst>
          </p:cNvPr>
          <p:cNvSpPr/>
          <p:nvPr/>
        </p:nvSpPr>
        <p:spPr>
          <a:xfrm>
            <a:off x="4829875" y="387671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3ECD1C-791B-4221-95D7-8FC6003C4B0A}"/>
              </a:ext>
            </a:extLst>
          </p:cNvPr>
          <p:cNvSpPr/>
          <p:nvPr/>
        </p:nvSpPr>
        <p:spPr>
          <a:xfrm>
            <a:off x="4644343" y="378635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0728BE-B7BC-41D0-A97B-52BD30FD1C15}"/>
              </a:ext>
            </a:extLst>
          </p:cNvPr>
          <p:cNvSpPr/>
          <p:nvPr/>
        </p:nvSpPr>
        <p:spPr>
          <a:xfrm>
            <a:off x="4992213" y="390065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3C8DD1-92B5-484A-9D61-D6860409E3EE}"/>
              </a:ext>
            </a:extLst>
          </p:cNvPr>
          <p:cNvSpPr/>
          <p:nvPr/>
        </p:nvSpPr>
        <p:spPr>
          <a:xfrm>
            <a:off x="4962396" y="3632979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C8ED48C-4BAB-4C80-A136-D48F3C820887}"/>
              </a:ext>
            </a:extLst>
          </p:cNvPr>
          <p:cNvSpPr/>
          <p:nvPr/>
        </p:nvSpPr>
        <p:spPr>
          <a:xfrm>
            <a:off x="4561518" y="3404379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0E2F87-7E8B-4C55-843E-3B8C31A2AF33}"/>
              </a:ext>
            </a:extLst>
          </p:cNvPr>
          <p:cNvSpPr/>
          <p:nvPr/>
        </p:nvSpPr>
        <p:spPr>
          <a:xfrm>
            <a:off x="4848096" y="3121567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9E8923-057A-4F7E-ADB2-61C43FC7CA0E}"/>
              </a:ext>
            </a:extLst>
          </p:cNvPr>
          <p:cNvSpPr/>
          <p:nvPr/>
        </p:nvSpPr>
        <p:spPr>
          <a:xfrm>
            <a:off x="4655938" y="406442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69C705-D924-429C-B58F-C1513C0F2CD2}"/>
              </a:ext>
            </a:extLst>
          </p:cNvPr>
          <p:cNvSpPr/>
          <p:nvPr/>
        </p:nvSpPr>
        <p:spPr>
          <a:xfrm>
            <a:off x="4993869" y="420402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A37FA71-ACEB-4771-9596-D25E4F0D3E38}"/>
              </a:ext>
            </a:extLst>
          </p:cNvPr>
          <p:cNvSpPr/>
          <p:nvPr/>
        </p:nvSpPr>
        <p:spPr>
          <a:xfrm>
            <a:off x="5103201" y="364811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0D404F-2BBC-4026-B686-BB933F5968B3}"/>
              </a:ext>
            </a:extLst>
          </p:cNvPr>
          <p:cNvSpPr txBox="1"/>
          <p:nvPr/>
        </p:nvSpPr>
        <p:spPr>
          <a:xfrm>
            <a:off x="3715414" y="1689010"/>
            <a:ext cx="2315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Mean(ODBA): High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Std(ODBA): Low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4198FA-254A-455D-94D0-ACE6F5D40ADA}"/>
              </a:ext>
            </a:extLst>
          </p:cNvPr>
          <p:cNvSpPr txBox="1"/>
          <p:nvPr/>
        </p:nvSpPr>
        <p:spPr>
          <a:xfrm>
            <a:off x="6611823" y="1689010"/>
            <a:ext cx="2273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Mean(ODBA): Low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Std(ODBA): High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282002-1E37-4F53-BA47-7C826BFC6C85}"/>
              </a:ext>
            </a:extLst>
          </p:cNvPr>
          <p:cNvSpPr txBox="1"/>
          <p:nvPr/>
        </p:nvSpPr>
        <p:spPr>
          <a:xfrm>
            <a:off x="9167292" y="1689010"/>
            <a:ext cx="22733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Mean(ODBA): Low</a:t>
            </a:r>
          </a:p>
          <a:p>
            <a:pPr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Std(ODBA): Low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279711-2A3B-4796-AEF0-F4ED0646FB42}"/>
              </a:ext>
            </a:extLst>
          </p:cNvPr>
          <p:cNvSpPr/>
          <p:nvPr/>
        </p:nvSpPr>
        <p:spPr>
          <a:xfrm>
            <a:off x="7726017" y="517218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E179A-0FC4-4F91-8EB5-12198E35ED59}"/>
              </a:ext>
            </a:extLst>
          </p:cNvPr>
          <p:cNvSpPr/>
          <p:nvPr/>
        </p:nvSpPr>
        <p:spPr>
          <a:xfrm>
            <a:off x="7820439" y="554535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658C629-B51E-4868-BFDF-83FE8603C974}"/>
              </a:ext>
            </a:extLst>
          </p:cNvPr>
          <p:cNvSpPr/>
          <p:nvPr/>
        </p:nvSpPr>
        <p:spPr>
          <a:xfrm>
            <a:off x="7611717" y="591852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02D5464-90B7-4810-A4CE-EA25E9F8EFA6}"/>
              </a:ext>
            </a:extLst>
          </p:cNvPr>
          <p:cNvSpPr/>
          <p:nvPr/>
        </p:nvSpPr>
        <p:spPr>
          <a:xfrm>
            <a:off x="7959587" y="603282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1F9CCB4-4312-418D-BE52-2A43B9B94355}"/>
              </a:ext>
            </a:extLst>
          </p:cNvPr>
          <p:cNvSpPr/>
          <p:nvPr/>
        </p:nvSpPr>
        <p:spPr>
          <a:xfrm>
            <a:off x="8009282" y="494449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BB19ADA-15C0-4041-8B40-CA87DC6234E3}"/>
              </a:ext>
            </a:extLst>
          </p:cNvPr>
          <p:cNvSpPr/>
          <p:nvPr/>
        </p:nvSpPr>
        <p:spPr>
          <a:xfrm>
            <a:off x="7608404" y="471589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C0748F4-EBF1-43C2-A0EC-A896B2C4A9DE}"/>
              </a:ext>
            </a:extLst>
          </p:cNvPr>
          <p:cNvSpPr/>
          <p:nvPr/>
        </p:nvSpPr>
        <p:spPr>
          <a:xfrm>
            <a:off x="7894982" y="443307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6D9C6FD-FB27-4300-83C4-A8FD0E48C75D}"/>
              </a:ext>
            </a:extLst>
          </p:cNvPr>
          <p:cNvSpPr/>
          <p:nvPr/>
        </p:nvSpPr>
        <p:spPr>
          <a:xfrm>
            <a:off x="7661412" y="637979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B467DF3-0ABF-4612-9580-5FB0E2D148D6}"/>
              </a:ext>
            </a:extLst>
          </p:cNvPr>
          <p:cNvSpPr/>
          <p:nvPr/>
        </p:nvSpPr>
        <p:spPr>
          <a:xfrm>
            <a:off x="7999343" y="651939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83F1B8-276D-443B-B14F-A3EE41CE9BE1}"/>
              </a:ext>
            </a:extLst>
          </p:cNvPr>
          <p:cNvSpPr/>
          <p:nvPr/>
        </p:nvSpPr>
        <p:spPr>
          <a:xfrm>
            <a:off x="8093765" y="531675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C05DBEA-2D58-4956-ACC2-D24A211592D6}"/>
              </a:ext>
            </a:extLst>
          </p:cNvPr>
          <p:cNvSpPr/>
          <p:nvPr/>
        </p:nvSpPr>
        <p:spPr>
          <a:xfrm>
            <a:off x="10254983" y="520200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7B59D55-7B02-43B0-A2BD-410444B22973}"/>
              </a:ext>
            </a:extLst>
          </p:cNvPr>
          <p:cNvSpPr/>
          <p:nvPr/>
        </p:nvSpPr>
        <p:spPr>
          <a:xfrm>
            <a:off x="10349405" y="557517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BC7B95-BD1B-4B97-8F20-793D710696E3}"/>
              </a:ext>
            </a:extLst>
          </p:cNvPr>
          <p:cNvSpPr/>
          <p:nvPr/>
        </p:nvSpPr>
        <p:spPr>
          <a:xfrm>
            <a:off x="10163873" y="548481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0DDCE4-A184-48EA-9FF0-5B918D04A072}"/>
              </a:ext>
            </a:extLst>
          </p:cNvPr>
          <p:cNvSpPr/>
          <p:nvPr/>
        </p:nvSpPr>
        <p:spPr>
          <a:xfrm>
            <a:off x="10511743" y="5599115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6CFFB0-BC56-44FF-B06F-445A1FBBF9B5}"/>
              </a:ext>
            </a:extLst>
          </p:cNvPr>
          <p:cNvSpPr/>
          <p:nvPr/>
        </p:nvSpPr>
        <p:spPr>
          <a:xfrm>
            <a:off x="10481926" y="533143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18B361-18FB-4AD9-BA70-4D3D6D9AC3C0}"/>
              </a:ext>
            </a:extLst>
          </p:cNvPr>
          <p:cNvSpPr/>
          <p:nvPr/>
        </p:nvSpPr>
        <p:spPr>
          <a:xfrm>
            <a:off x="10081048" y="5102838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538586E-FF55-4DA1-A432-AE0B69EC40CE}"/>
              </a:ext>
            </a:extLst>
          </p:cNvPr>
          <p:cNvSpPr/>
          <p:nvPr/>
        </p:nvSpPr>
        <p:spPr>
          <a:xfrm>
            <a:off x="10367626" y="4820026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C2B2FC8-520E-484E-875A-2BD1E6C02E6C}"/>
              </a:ext>
            </a:extLst>
          </p:cNvPr>
          <p:cNvSpPr/>
          <p:nvPr/>
        </p:nvSpPr>
        <p:spPr>
          <a:xfrm>
            <a:off x="10175468" y="576288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692262F-7DFF-4EF3-A5B1-592320AADBD3}"/>
              </a:ext>
            </a:extLst>
          </p:cNvPr>
          <p:cNvSpPr/>
          <p:nvPr/>
        </p:nvSpPr>
        <p:spPr>
          <a:xfrm>
            <a:off x="10513399" y="5902484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869D811-2B28-4336-A33A-9A0A423E5CA0}"/>
              </a:ext>
            </a:extLst>
          </p:cNvPr>
          <p:cNvSpPr/>
          <p:nvPr/>
        </p:nvSpPr>
        <p:spPr>
          <a:xfrm>
            <a:off x="10622731" y="5346573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 anchor="ctr">
            <a:spAutoFit/>
          </a:bodyPr>
          <a:lstStyle/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137C69-6B1F-4527-95A5-6769421A355D}"/>
              </a:ext>
            </a:extLst>
          </p:cNvPr>
          <p:cNvSpPr/>
          <p:nvPr/>
        </p:nvSpPr>
        <p:spPr>
          <a:xfrm rot="16200000">
            <a:off x="925265" y="410835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ODBA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F8FE8B-BBFD-4BA2-5379-C8BF93C69E9E}"/>
              </a:ext>
            </a:extLst>
          </p:cNvPr>
          <p:cNvCxnSpPr/>
          <p:nvPr/>
        </p:nvCxnSpPr>
        <p:spPr>
          <a:xfrm>
            <a:off x="1333500" y="3846896"/>
            <a:ext cx="53132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65CC7CD-CD6E-9358-0F1E-74DAA93E6220}"/>
              </a:ext>
            </a:extLst>
          </p:cNvPr>
          <p:cNvCxnSpPr>
            <a:cxnSpLocks/>
          </p:cNvCxnSpPr>
          <p:nvPr/>
        </p:nvCxnSpPr>
        <p:spPr>
          <a:xfrm>
            <a:off x="1387358" y="3350167"/>
            <a:ext cx="18602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40DCE09-6BDD-5015-1A3A-CA7EAC53D49E}"/>
              </a:ext>
            </a:extLst>
          </p:cNvPr>
          <p:cNvCxnSpPr>
            <a:cxnSpLocks/>
          </p:cNvCxnSpPr>
          <p:nvPr/>
        </p:nvCxnSpPr>
        <p:spPr>
          <a:xfrm>
            <a:off x="1387358" y="4448666"/>
            <a:ext cx="18602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76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sz="20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12635</TotalTime>
  <Words>988</Words>
  <Application>Microsoft Office PowerPoint</Application>
  <PresentationFormat>Widescreen</PresentationFormat>
  <Paragraphs>573</Paragraphs>
  <Slides>38</Slides>
  <Notes>33</Notes>
  <HiddenSlides>20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DengXian</vt:lpstr>
      <vt:lpstr>DengXian</vt:lpstr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[v1, v2 ,…. vn], max 95% min 95%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Zhuoming Liu</dc:creator>
  <cp:lastModifiedBy>Christopher Girlamo</cp:lastModifiedBy>
  <cp:revision>156</cp:revision>
  <dcterms:created xsi:type="dcterms:W3CDTF">2022-01-13T00:34:24Z</dcterms:created>
  <dcterms:modified xsi:type="dcterms:W3CDTF">2024-06-12T15:08:08Z</dcterms:modified>
</cp:coreProperties>
</file>