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/>
    <p:restoredTop sz="93735"/>
  </p:normalViewPr>
  <p:slideViewPr>
    <p:cSldViewPr snapToGrid="0">
      <p:cViewPr varScale="1">
        <p:scale>
          <a:sx n="67" d="100"/>
          <a:sy n="67" d="100"/>
        </p:scale>
        <p:origin x="8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CA6E1-29D8-C6F9-6FE8-210BF42DF1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F632C1-EB86-E42F-582D-B51F0404E0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6680A-2CE1-F87C-EE42-D134AA76B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66BEF-CD67-6543-9350-7832F5B68971}" type="datetimeFigureOut">
              <a:rPr lang="en-US" smtClean="0"/>
              <a:t>12/27/24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D839C-77DB-3CE5-4B85-9DA03E394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DF496-FE5A-9967-D268-413B5A11A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FFBD5-E464-A94B-92EE-B3B93997C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01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DF574-0A20-5298-6838-CD3D9FE1C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DF73A9-ED3B-C194-23A5-701F1EB3B3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BDEFC-D841-DFE4-DD87-9F6E771E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66BEF-CD67-6543-9350-7832F5B68971}" type="datetimeFigureOut">
              <a:rPr lang="en-US" smtClean="0"/>
              <a:t>12/27/24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637A7-6364-CE78-AFF0-444C7ECCB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22F2D-7915-E8D8-B8F5-273441836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FFBD5-E464-A94B-92EE-B3B93997C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7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7BDF03-09B9-2059-8F7B-E1A992D369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C1DF2B-FD55-9FCD-2A35-A12B8BFE4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AE978-DDF3-0520-B4C3-31D4246BE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66BEF-CD67-6543-9350-7832F5B68971}" type="datetimeFigureOut">
              <a:rPr lang="en-US" smtClean="0"/>
              <a:t>12/27/24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1BF91-17AF-814B-B4B3-051253BC6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95713-22B7-B56E-A2DB-5B16F38F8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FFBD5-E464-A94B-92EE-B3B93997C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258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92F64-73AE-C51E-06CA-E275BB686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3AA02-7CF9-8DAD-5FBD-FF8DEF7AD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D236A-DF34-A597-AA8B-82E694845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66BEF-CD67-6543-9350-7832F5B68971}" type="datetimeFigureOut">
              <a:rPr lang="en-US" smtClean="0"/>
              <a:t>12/27/24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65FBD-45A1-5B10-FD27-E3DF6AD0A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9EC99-D366-BCA5-B407-7B6440189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FFBD5-E464-A94B-92EE-B3B93997C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21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31B56-AA31-DDF9-1A66-E084CF650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0DB39-299A-76CC-D316-793CA95DC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67724-3892-E348-3EBC-8312C93EA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66BEF-CD67-6543-9350-7832F5B68971}" type="datetimeFigureOut">
              <a:rPr lang="en-US" smtClean="0"/>
              <a:t>12/27/24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A05BE-3CD8-E1A3-9DE1-C1B53F35B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CD2BA-E95C-37E4-565C-DC4214E75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FFBD5-E464-A94B-92EE-B3B93997C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478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E86A-2006-588A-DE99-7AB6BF48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97B04-2D28-D4EA-9721-B1F1986FE6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E996F-25E8-DBE1-12CF-BADB9F5C91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15A8F6-6FE3-47D2-2CC4-DA16779AD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66BEF-CD67-6543-9350-7832F5B68971}" type="datetimeFigureOut">
              <a:rPr lang="en-US" smtClean="0"/>
              <a:t>12/27/24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3C737A-F36B-8A82-5165-D29D7BE57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EA2020-D7A9-AEF7-90A1-D59AB9AAB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FFBD5-E464-A94B-92EE-B3B93997C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173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818A0-3918-D41E-D0A7-90DF681D8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B6C75-8D6C-229D-1A34-B0941077E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B2E371-4C90-F3EF-438F-82BE0FD26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CF8EA-82DA-2A6B-D036-CD17462F2E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063AF7-670D-3994-8451-6BF219C5C3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57926D-EE0C-1DF9-3BCF-1FF99769F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66BEF-CD67-6543-9350-7832F5B68971}" type="datetimeFigureOut">
              <a:rPr lang="en-US" smtClean="0"/>
              <a:t>12/27/24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BEFD26-DEA4-489E-4E8A-384F7EAF5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44A4CE-692B-808C-6DB4-95687468E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FFBD5-E464-A94B-92EE-B3B93997C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86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0796A-5C31-258B-600D-DB99A323F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4AE722-541C-912E-0A5D-2E0B5BD26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66BEF-CD67-6543-9350-7832F5B68971}" type="datetimeFigureOut">
              <a:rPr lang="en-US" smtClean="0"/>
              <a:t>12/27/24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9A59BF-EE7C-03F7-C44A-9590D371A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061A89-F24E-248E-FDC6-E67146F47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FFBD5-E464-A94B-92EE-B3B93997C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634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159817-07B8-707C-1358-F34394F62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66BEF-CD67-6543-9350-7832F5B68971}" type="datetimeFigureOut">
              <a:rPr lang="en-US" smtClean="0"/>
              <a:t>12/27/24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AC1DE-49F9-1B20-305E-6D9C12E4A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3982DB-056D-411A-E31F-138D64C65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FFBD5-E464-A94B-92EE-B3B93997C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669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D0068-BD57-78F8-9B67-57EE9063B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A1B11-6872-F549-5D0C-6AFDA1B30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C57CA6-C13E-D463-F7AD-8C8B26CA2E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EC3A3D-0240-5D95-8AB7-D61E28792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66BEF-CD67-6543-9350-7832F5B68971}" type="datetimeFigureOut">
              <a:rPr lang="en-US" smtClean="0"/>
              <a:t>12/27/24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46539-3028-98B5-AB31-395BE81D7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7CBDE-EFE4-5BE1-51CC-67A3116D0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FFBD5-E464-A94B-92EE-B3B93997C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0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87318-30F1-A7DB-8830-29F42519B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FB1F4A-F634-326C-6D25-6260750436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7CA10E-6140-5231-E75D-2029E3563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0825D-4003-DDEE-9FB9-2B6BEE6AA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66BEF-CD67-6543-9350-7832F5B68971}" type="datetimeFigureOut">
              <a:rPr lang="en-US" smtClean="0"/>
              <a:t>12/27/24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C724EC-E744-D280-A7C4-61BAF0F7F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021611-16D3-9012-1C03-1AEF23519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FFBD5-E464-A94B-92EE-B3B93997C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04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76A426-BDB1-7DEA-A7CF-C493C4E70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FDD21-74D4-64F6-0D3C-DA5307D7E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9C1C4-41AB-88B6-94F2-027DA67426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F66BEF-CD67-6543-9350-7832F5B68971}" type="datetimeFigureOut">
              <a:rPr lang="en-US" smtClean="0"/>
              <a:t>12/27/24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7CA19-F970-2D69-772E-827E2414A7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DCF67-4B09-DD77-2BAA-455EE0317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7FFBD5-E464-A94B-92EE-B3B93997C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15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3AA40-B529-8126-54D0-88184F1812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Space X Falcon 9 First Stage Landing</a:t>
            </a:r>
            <a:br>
              <a:rPr lang="en-US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</a:br>
            <a:r>
              <a:rPr lang="en-US" b="1" dirty="0"/>
              <a:t>Prediction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F67D19-54B8-3209-449F-7DC8992F93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__Ying Zhou</a:t>
            </a:r>
          </a:p>
          <a:p>
            <a:r>
              <a:rPr lang="en-US" dirty="0"/>
              <a:t>__12/27/2024</a:t>
            </a:r>
          </a:p>
        </p:txBody>
      </p:sp>
    </p:spTree>
    <p:extLst>
      <p:ext uri="{BB962C8B-B14F-4D97-AF65-F5344CB8AC3E}">
        <p14:creationId xmlns:p14="http://schemas.microsoft.com/office/powerpoint/2010/main" val="3583222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E8250-B423-2E14-A613-133A600A1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57CF6-5698-D7DC-41D6-267B2CB9E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89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14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Roboto</vt:lpstr>
      <vt:lpstr>Office Theme</vt:lpstr>
      <vt:lpstr>Space X Falcon 9 First Stage Landing Prediction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HUIPU GAO</dc:creator>
  <cp:lastModifiedBy>HUIPU GAO</cp:lastModifiedBy>
  <cp:revision>1</cp:revision>
  <dcterms:created xsi:type="dcterms:W3CDTF">2024-12-27T16:52:48Z</dcterms:created>
  <dcterms:modified xsi:type="dcterms:W3CDTF">2024-12-27T16:56:14Z</dcterms:modified>
</cp:coreProperties>
</file>