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252211FF-B640-453D-BF6D-C55025426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280"/>
            <a:ext cx="12192000" cy="674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Ying-Ju Chen</cp:lastModifiedBy>
  <cp:revision>1</cp:revision>
  <dcterms:created xsi:type="dcterms:W3CDTF">2024-04-19T17:53:24Z</dcterms:created>
  <dcterms:modified xsi:type="dcterms:W3CDTF">2024-04-19T17:54:40Z</dcterms:modified>
</cp:coreProperties>
</file>