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9E09F92-8CB5-4F77-BF3E-5CD48C3B6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7FF1D26B-EC62-47AC-ABAC-B12FF63CD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Ying-Ju Chen</cp:lastModifiedBy>
  <cp:revision>1</cp:revision>
  <dcterms:created xsi:type="dcterms:W3CDTF">2024-04-19T17:55:07Z</dcterms:created>
  <dcterms:modified xsi:type="dcterms:W3CDTF">2024-04-19T17:55:32Z</dcterms:modified>
</cp:coreProperties>
</file>