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AB957E8-6743-4389-8A86-510D5BB9B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6" y="0"/>
            <a:ext cx="1083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Ying-Ju Chen</cp:lastModifiedBy>
  <cp:revision>1</cp:revision>
  <dcterms:created xsi:type="dcterms:W3CDTF">2024-04-19T05:02:33Z</dcterms:created>
  <dcterms:modified xsi:type="dcterms:W3CDTF">2024-04-19T17:51:04Z</dcterms:modified>
</cp:coreProperties>
</file>