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2023 Dash">
            <a:extLst>
              <a:ext uri="{FF2B5EF4-FFF2-40B4-BE49-F238E27FC236}">
                <a16:creationId xmlns:a16="http://schemas.microsoft.com/office/drawing/2014/main" id="{AC185B62-BD87-43E3-8330-96D294A1D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6" y="0"/>
            <a:ext cx="1083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General Dash">
            <a:extLst>
              <a:ext uri="{FF2B5EF4-FFF2-40B4-BE49-F238E27FC236}">
                <a16:creationId xmlns:a16="http://schemas.microsoft.com/office/drawing/2014/main" id="{2318936E-B768-4C93-A922-770754A4E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6" y="0"/>
            <a:ext cx="1083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Ying-Ju Chen</cp:lastModifiedBy>
  <cp:revision>1</cp:revision>
  <dcterms:created xsi:type="dcterms:W3CDTF">2024-04-19T04:17:42Z</dcterms:created>
  <dcterms:modified xsi:type="dcterms:W3CDTF">2024-04-19T04:25:01Z</dcterms:modified>
</cp:coreProperties>
</file>