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27B3846B-7940-40BA-B254-3340D3FF8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2024-04-19T03:05:00Z</dcterms:created>
  <dcterms:modified xsi:type="dcterms:W3CDTF">2024-04-19T03:06:18Z</dcterms:modified>
</cp:coreProperties>
</file>