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esention Dashboard">
            <a:extLst>
              <a:ext uri="{FF2B5EF4-FFF2-40B4-BE49-F238E27FC236}">
                <a16:creationId xmlns:a16="http://schemas.microsoft.com/office/drawing/2014/main" id="{5208AA3F-881A-4752-9A6F-A8D438A97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2024-04-19T17:57:25Z</dcterms:created>
  <dcterms:modified xsi:type="dcterms:W3CDTF">2024-04-19T17:58:29Z</dcterms:modified>
</cp:coreProperties>
</file>