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ACD71BFD-772A-45FF-9AEC-561B76EC5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Ying-Ju Chen</cp:lastModifiedBy>
  <cp:revision>1</cp:revision>
  <dcterms:created xsi:type="dcterms:W3CDTF">2024-04-19T17:52:12Z</dcterms:created>
  <dcterms:modified xsi:type="dcterms:W3CDTF">2024-04-19T17:52:46Z</dcterms:modified>
</cp:coreProperties>
</file>