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1B2C6AC9-7B2F-41E9-A214-6D3F7B2EA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7CBD44A0-2EE6-4DB5-98E4-E46F8EC7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6" y="0"/>
            <a:ext cx="10833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Ying-Ju Chen</cp:lastModifiedBy>
  <cp:revision>1</cp:revision>
  <dcterms:created xsi:type="dcterms:W3CDTF">2024-04-19T04:50:11Z</dcterms:created>
  <dcterms:modified xsi:type="dcterms:W3CDTF">2024-04-19T17:50:43Z</dcterms:modified>
</cp:coreProperties>
</file>