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88B07278-567D-427E-9CA3-551AF7BE4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EFB9FCE4-C041-438C-9CCC-90D3FB645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2024-04-19T03:23:33Z</dcterms:created>
  <dcterms:modified xsi:type="dcterms:W3CDTF">2024-04-19T03:23:57Z</dcterms:modified>
</cp:coreProperties>
</file>