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7875-805A-45E8-91FA-EECE0903DAD9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F8280-61D5-4CD4-B022-4C2EB536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71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F8280-61D5-4CD4-B022-4C2EB536BE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333-4855-F0A8-29A2-7971DA732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F62F6-4E08-66F0-6A12-365FC233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8F86-8DFC-D2BF-7248-E962467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1DE1-916D-9456-A142-81B622B6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F713-7399-8947-E283-A1F55810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D9F-A8E1-2D6B-E31C-8F5F6A40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7342-65F3-C845-1FA3-676F2B0F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EB6F-75D6-91E8-EBD3-B4F2E79A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53E6-7F96-8D4E-6573-0450DAFD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A1E7-B82B-7BF0-EF73-F90E1276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C76D8-B7C7-5262-5491-9DE574BAE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17D5-D7CB-BA65-6DEA-BBAD1E3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679C-2023-48D1-DAB9-8980C304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D599-1B9F-29D2-A8AA-7BDB4A4E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72B9-9C79-1661-B378-D8B6B4A6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2FEC-8282-C5E9-1C8D-4B467181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EF8B-33ED-83B5-550E-530314A1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4A84-808E-7FA3-9532-ED0A31FF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7478-4D73-B681-AC04-12A54A83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F6F0-F09F-FFFA-57B5-B6F15FA1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0DD0-BF3A-2193-752C-DA4C9380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7368-709D-620A-0B8C-5656102E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B971-F9F0-C2C8-080B-E146095A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13E2-C426-9556-0F6F-5B6CE2D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9ACC-2015-8DB6-52F2-B52E038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0F73-013B-EB8D-BA1A-9798CF8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924-3658-7ED0-6068-40C72248F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268FA-B5D7-45B3-58A5-45A3F6E8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D382-7E59-2A86-AAA0-160B9E83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A848-4DA5-B793-8B2E-ED5AD815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7DC7-289F-0A87-4BAC-08B29A36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E5F7-B577-05D3-017F-148B0130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B36F4-8099-4976-8B3C-28CBE4BC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1621C-BB59-4150-8120-58D9F320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DD558-06CA-99D0-C6CD-62F90A2B2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38B01-6DD3-05E9-EDC6-D67E0350C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F55B7-F616-BE7F-E36F-49D6B2AB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D39E6-08D2-09C3-3BB6-283A3DCA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0FEBC-C3C4-64E3-0558-396D5296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076F-DA51-A4AE-8545-E99BD7A6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BF12C-B1C8-27E6-DE3E-ABC4C06B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7D498-BFC4-BB71-ED15-732F441F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F9CB5-12DA-DB89-6EC8-F3D96660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11995-3D5F-D66F-8537-56E39D28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FA8AE-CDF3-DC83-10ED-472168F0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DC11-2E6F-BAAE-271C-6BA82F0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EE10-82EF-5382-51FC-F75981BB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CAA0-4470-978D-137E-AADE9B77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105EC-A454-36B5-2B50-8C6B40E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C6EB-E67A-923C-24A9-7231B36C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DFA0-27B7-26AE-36FB-0FDC663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B9E52-328C-4981-F117-261131D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1682-7F8F-C8A8-A63F-563F71CD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292A-A2D7-38B5-85C6-629F810D3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D3E5-0843-FBD3-BCCA-357B4842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0E11-1BE8-285D-7D85-47175B78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D6E3-9022-94CD-1958-C57DA2A7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8B7E-DD26-A328-C30D-5E97B26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6DA5D-B5AF-0397-EADF-FBD8546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3808-B581-39FF-8B3E-550BFF3C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38BA-CC5D-BE61-77BD-188A28C4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8BE3D-ACE2-471C-B253-BDD9C8702B1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21F7-0B7D-11FE-90D0-5D073F10E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EE6E-76C3-BAC8-C059-0D3119669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CF62B-1329-4C56-8ED8-63D12E45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ECFB79E0-0338-1DD5-1981-F9D136888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230540"/>
              </p:ext>
            </p:extLst>
          </p:nvPr>
        </p:nvGraphicFramePr>
        <p:xfrm>
          <a:off x="318498" y="175171"/>
          <a:ext cx="11342672" cy="64997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5668">
                  <a:extLst>
                    <a:ext uri="{9D8B030D-6E8A-4147-A177-3AD203B41FA5}">
                      <a16:colId xmlns:a16="http://schemas.microsoft.com/office/drawing/2014/main" val="2891590248"/>
                    </a:ext>
                  </a:extLst>
                </a:gridCol>
                <a:gridCol w="2835668">
                  <a:extLst>
                    <a:ext uri="{9D8B030D-6E8A-4147-A177-3AD203B41FA5}">
                      <a16:colId xmlns:a16="http://schemas.microsoft.com/office/drawing/2014/main" val="3504817385"/>
                    </a:ext>
                  </a:extLst>
                </a:gridCol>
                <a:gridCol w="2835668">
                  <a:extLst>
                    <a:ext uri="{9D8B030D-6E8A-4147-A177-3AD203B41FA5}">
                      <a16:colId xmlns:a16="http://schemas.microsoft.com/office/drawing/2014/main" val="702095445"/>
                    </a:ext>
                  </a:extLst>
                </a:gridCol>
                <a:gridCol w="2835668">
                  <a:extLst>
                    <a:ext uri="{9D8B030D-6E8A-4147-A177-3AD203B41FA5}">
                      <a16:colId xmlns:a16="http://schemas.microsoft.com/office/drawing/2014/main" val="2092473099"/>
                    </a:ext>
                  </a:extLst>
                </a:gridCol>
              </a:tblGrid>
              <a:tr h="2236656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472384"/>
                  </a:ext>
                </a:extLst>
              </a:tr>
              <a:tr h="1037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err="1" smtClean="0">
                          <a:solidFill>
                            <a:schemeClr val="bg1"/>
                          </a:solidFill>
                          <a:effectLst/>
                        </a:rPr>
                        <a:t>Fadel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effectLst/>
                        </a:rPr>
                        <a:t> M. </a:t>
                      </a:r>
                      <a:r>
                        <a:rPr lang="en-US" altLang="zh-TW" sz="1400" b="1" dirty="0" err="1" smtClean="0">
                          <a:solidFill>
                            <a:schemeClr val="bg1"/>
                          </a:solidFill>
                          <a:effectLst/>
                        </a:rPr>
                        <a:t>Megahed</a:t>
                      </a:r>
                      <a:endParaRPr lang="en-US" altLang="zh-TW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effectLst/>
                        </a:rPr>
                        <a:t>Miami University</a:t>
                      </a:r>
                      <a:endParaRPr lang="en-US" altLang="zh-TW" sz="14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Ying-</a:t>
                      </a:r>
                      <a:r>
                        <a:rPr lang="en-US" altLang="zh-TW" sz="1400" b="1" dirty="0" err="1" smtClean="0">
                          <a:solidFill>
                            <a:schemeClr val="bg1"/>
                          </a:solidFill>
                          <a:latin typeface="Aptos (Body)"/>
                        </a:rPr>
                        <a:t>Ju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 Tessa Chen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University of Dayton</a:t>
                      </a:r>
                      <a:endParaRPr lang="en-US" altLang="zh-TW" sz="1400" b="1" dirty="0" smtClean="0">
                        <a:solidFill>
                          <a:schemeClr val="bg1"/>
                        </a:solidFill>
                        <a:latin typeface="Aptos (Body)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L.</a:t>
                      </a:r>
                      <a:r>
                        <a:rPr lang="en-US" altLang="zh-TW" sz="1400" b="1" baseline="0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Allison 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Jones-Farmer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Miami University</a:t>
                      </a:r>
                      <a:endParaRPr lang="en-US" altLang="zh-TW" sz="1400" b="1" dirty="0" smtClean="0">
                        <a:solidFill>
                          <a:schemeClr val="bg1"/>
                        </a:solidFill>
                        <a:latin typeface="Aptos (Body)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Aptos (Body)"/>
                        </a:rPr>
                        <a:t>Sven </a:t>
                      </a:r>
                      <a:r>
                        <a:rPr lang="en-US" altLang="zh-TW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Aptos (Body)"/>
                        </a:rPr>
                        <a:t>Knoth</a:t>
                      </a:r>
                      <a:endParaRPr lang="en-US" altLang="zh-TW" sz="1400" b="1" kern="1200" dirty="0" smtClean="0">
                        <a:solidFill>
                          <a:schemeClr val="bg1"/>
                        </a:solidFill>
                        <a:effectLst/>
                        <a:latin typeface="Aptos (Body)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Aptos (Body)"/>
                        </a:rPr>
                        <a:t>Helmut-Schmidt-</a:t>
                      </a:r>
                      <a:r>
                        <a:rPr lang="en-US" altLang="zh-TW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Aptos (Body)"/>
                        </a:rPr>
                        <a:t>Universität</a:t>
                      </a:r>
                      <a:endParaRPr lang="en-US" altLang="zh-TW" sz="1400" b="1" i="0" kern="1200" dirty="0" smtClean="0">
                        <a:solidFill>
                          <a:schemeClr val="bg1"/>
                        </a:solidFill>
                        <a:effectLst/>
                        <a:latin typeface="Aptos 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65579"/>
                  </a:ext>
                </a:extLst>
              </a:tr>
              <a:tr h="2236656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917288"/>
                  </a:ext>
                </a:extLst>
              </a:tr>
              <a:tr h="9891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solidFill>
                            <a:schemeClr val="bg1"/>
                          </a:solidFill>
                          <a:latin typeface="Aptos (Body)"/>
                        </a:rPr>
                        <a:t>Younghwa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 (Gabe) Lee</a:t>
                      </a:r>
                    </a:p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Aptos (Body)"/>
                        </a:rPr>
                        <a:t>Miami University</a:t>
                      </a:r>
                      <a:endParaRPr lang="en-US" altLang="zh-TW" sz="1400" b="1" dirty="0" smtClean="0">
                        <a:solidFill>
                          <a:schemeClr val="bg1"/>
                        </a:solidFill>
                        <a:latin typeface="Aptos (Body)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85F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Douglas C. Montgomery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Arizona State University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85F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Brooke Wang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Miami University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85F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Inez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Zwetsloot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University of Amsterdam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85F4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02399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99" y="302930"/>
            <a:ext cx="1485000" cy="1980000"/>
          </a:xfrm>
          <a:prstGeom prst="rect">
            <a:avLst/>
          </a:prstGeom>
        </p:spPr>
      </p:pic>
      <p:pic>
        <p:nvPicPr>
          <p:cNvPr id="9" name="圖片 8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13554" y="302930"/>
            <a:ext cx="1486800" cy="1980000"/>
          </a:xfrm>
          <a:prstGeom prst="rect">
            <a:avLst/>
          </a:prstGeom>
        </p:spPr>
      </p:pic>
      <p:pic>
        <p:nvPicPr>
          <p:cNvPr id="10" name="圖片 9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95" y="3582029"/>
            <a:ext cx="1486800" cy="1980000"/>
          </a:xfrm>
          <a:prstGeom prst="rect">
            <a:avLst/>
          </a:prstGeom>
        </p:spPr>
      </p:pic>
      <p:pic>
        <p:nvPicPr>
          <p:cNvPr id="13" name="圖片 12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21547" y="3582029"/>
            <a:ext cx="1486800" cy="1980000"/>
          </a:xfrm>
          <a:prstGeom prst="rect">
            <a:avLst/>
          </a:prstGeom>
        </p:spPr>
      </p:pic>
      <p:pic>
        <p:nvPicPr>
          <p:cNvPr id="14" name="圖片 1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639499" y="3582029"/>
            <a:ext cx="1486800" cy="1980000"/>
          </a:xfrm>
          <a:prstGeom prst="rect">
            <a:avLst/>
          </a:prstGeom>
        </p:spPr>
      </p:pic>
      <p:pic>
        <p:nvPicPr>
          <p:cNvPr id="15" name="圖片 14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513554" y="3582029"/>
            <a:ext cx="1486800" cy="1980000"/>
          </a:xfrm>
          <a:prstGeom prst="rect">
            <a:avLst/>
          </a:prstGeom>
        </p:spPr>
      </p:pic>
      <p:pic>
        <p:nvPicPr>
          <p:cNvPr id="12" name="圖片 1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01795" y="302930"/>
            <a:ext cx="1486800" cy="198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1547" y="302930"/>
            <a:ext cx="1485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45</Words>
  <Application>Microsoft Office PowerPoint</Application>
  <PresentationFormat>寬螢幕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Aptos</vt:lpstr>
      <vt:lpstr>Aptos (Body)</vt:lpstr>
      <vt:lpstr>Aptos Display</vt:lpstr>
      <vt:lpstr>新細明體</vt:lpstr>
      <vt:lpstr>新細明體</vt:lpstr>
      <vt:lpstr>Arial</vt:lpstr>
      <vt:lpstr>Calibri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Ying-Ju Chen</dc:creator>
  <cp:lastModifiedBy>User</cp:lastModifiedBy>
  <cp:revision>13</cp:revision>
  <dcterms:created xsi:type="dcterms:W3CDTF">2024-10-24T03:34:13Z</dcterms:created>
  <dcterms:modified xsi:type="dcterms:W3CDTF">2024-12-07T02:05:58Z</dcterms:modified>
</cp:coreProperties>
</file>