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60A4C-0895-51DB-0D1D-B4143DD0200E}" v="1" dt="2021-01-19T02:02:42.023"/>
    <p1510:client id="{584ABA0B-8A55-901D-9F1E-A45F82BEF943}" v="119" dt="2021-01-18T19:14:56.440"/>
    <p1510:client id="{76908649-E831-4A6B-FF5F-BBAEC89B2BA8}" v="13" dt="2021-01-18T19:20:07.875"/>
    <p1510:client id="{7D90A9F5-7377-49CC-90C1-EB9347C579DF}" v="553" dt="2021-01-18T19:06:24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ying-luo.atlassian.net/wiki/spaces/IP/pages/65621/Team+9-Project+Proposal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bitbucket.org/YingLUO-IPD23/simplejira/src/master/" TargetMode="External"/><Relationship Id="rId1" Type="http://schemas.openxmlformats.org/officeDocument/2006/relationships/hyperlink" Target="https://trello.com/b/7F3zpxJP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trello.com/b/7F3zpxJP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bitbucket.org/YingLUO-IPD23/simplejira/src/master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hyperlink" Target="https://ying-luo.atlassian.net/wiki/spaces/IP/pages/65621/Team+9-Project+Proposal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20649-1A08-4CD5-8AF2-B2B173B9A3E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47555B-0448-4FCB-845A-E68A24AE3C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Task management software</a:t>
          </a:r>
          <a:r>
            <a:rPr lang="en-US"/>
            <a:t> is any digital tool that helps you plan, track, and complete a unit of work</a:t>
          </a:r>
        </a:p>
      </dgm:t>
    </dgm:pt>
    <dgm:pt modelId="{B5F411C4-8E84-43BD-9EAA-64057125CE44}" type="parTrans" cxnId="{06460447-187A-46DC-A32C-744B8240CA30}">
      <dgm:prSet/>
      <dgm:spPr/>
      <dgm:t>
        <a:bodyPr/>
        <a:lstStyle/>
        <a:p>
          <a:endParaRPr lang="en-US"/>
        </a:p>
      </dgm:t>
    </dgm:pt>
    <dgm:pt modelId="{8FCEF643-D008-44EA-AF42-61DE8A727BD9}" type="sibTrans" cxnId="{06460447-187A-46DC-A32C-744B8240CA30}">
      <dgm:prSet/>
      <dgm:spPr/>
      <dgm:t>
        <a:bodyPr/>
        <a:lstStyle/>
        <a:p>
          <a:endParaRPr lang="en-US"/>
        </a:p>
      </dgm:t>
    </dgm:pt>
    <dgm:pt modelId="{0399EA90-69CD-44D1-9F51-34D1898BEE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Often help to list, expense, and organize a given </a:t>
          </a:r>
          <a:r>
            <a:rPr lang="en-US" b="0"/>
            <a:t>task</a:t>
          </a:r>
          <a:r>
            <a:rPr lang="en-US"/>
            <a:t> or sub-task.</a:t>
          </a:r>
        </a:p>
      </dgm:t>
    </dgm:pt>
    <dgm:pt modelId="{A302D188-31AE-45D1-9EE7-81B36D4772F4}" type="parTrans" cxnId="{3CD6B0D6-2EEA-4E55-BDA9-7EAC12C5DD4C}">
      <dgm:prSet/>
      <dgm:spPr/>
      <dgm:t>
        <a:bodyPr/>
        <a:lstStyle/>
        <a:p>
          <a:endParaRPr lang="en-US"/>
        </a:p>
      </dgm:t>
    </dgm:pt>
    <dgm:pt modelId="{8ABD99F1-3EA4-4536-99F5-0368FE635D13}" type="sibTrans" cxnId="{3CD6B0D6-2EEA-4E55-BDA9-7EAC12C5DD4C}">
      <dgm:prSet/>
      <dgm:spPr/>
      <dgm:t>
        <a:bodyPr/>
        <a:lstStyle/>
        <a:p>
          <a:endParaRPr lang="en-US"/>
        </a:p>
      </dgm:t>
    </dgm:pt>
    <dgm:pt modelId="{43D6DCB8-E780-463A-8049-CB2BF741DA15}" type="pres">
      <dgm:prSet presAssocID="{D2620649-1A08-4CD5-8AF2-B2B173B9A3EF}" presName="root" presStyleCnt="0">
        <dgm:presLayoutVars>
          <dgm:dir/>
          <dgm:resizeHandles val="exact"/>
        </dgm:presLayoutVars>
      </dgm:prSet>
      <dgm:spPr/>
    </dgm:pt>
    <dgm:pt modelId="{E301DEF8-9429-4D76-B947-A021A59AF451}" type="pres">
      <dgm:prSet presAssocID="{BB47555B-0448-4FCB-845A-E68A24AE3CF6}" presName="compNode" presStyleCnt="0"/>
      <dgm:spPr/>
    </dgm:pt>
    <dgm:pt modelId="{90B27452-9A37-4ABA-BD35-81F8405982E4}" type="pres">
      <dgm:prSet presAssocID="{BB47555B-0448-4FCB-845A-E68A24AE3CF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500F19F-4EC4-46BA-99B7-B21B81C8340F}" type="pres">
      <dgm:prSet presAssocID="{BB47555B-0448-4FCB-845A-E68A24AE3C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05C65A-30EA-4E3F-A733-AD3307380225}" type="pres">
      <dgm:prSet presAssocID="{BB47555B-0448-4FCB-845A-E68A24AE3CF6}" presName="spaceRect" presStyleCnt="0"/>
      <dgm:spPr/>
    </dgm:pt>
    <dgm:pt modelId="{51D813C1-CFE1-4D66-8703-A54461E2F287}" type="pres">
      <dgm:prSet presAssocID="{BB47555B-0448-4FCB-845A-E68A24AE3CF6}" presName="textRect" presStyleLbl="revTx" presStyleIdx="0" presStyleCnt="2">
        <dgm:presLayoutVars>
          <dgm:chMax val="1"/>
          <dgm:chPref val="1"/>
        </dgm:presLayoutVars>
      </dgm:prSet>
      <dgm:spPr/>
    </dgm:pt>
    <dgm:pt modelId="{75D0091A-C430-4CC0-A1CE-634D659B6725}" type="pres">
      <dgm:prSet presAssocID="{8FCEF643-D008-44EA-AF42-61DE8A727BD9}" presName="sibTrans" presStyleCnt="0"/>
      <dgm:spPr/>
    </dgm:pt>
    <dgm:pt modelId="{F954CF63-6F07-464D-A53B-C2A9AAE756FF}" type="pres">
      <dgm:prSet presAssocID="{0399EA90-69CD-44D1-9F51-34D1898BEE08}" presName="compNode" presStyleCnt="0"/>
      <dgm:spPr/>
    </dgm:pt>
    <dgm:pt modelId="{1AC8304B-FDE8-4BCD-91DB-7EA22D790C57}" type="pres">
      <dgm:prSet presAssocID="{0399EA90-69CD-44D1-9F51-34D1898BEE0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A9A872D-5A2B-4970-86F4-D0FE2F4633D9}" type="pres">
      <dgm:prSet presAssocID="{0399EA90-69CD-44D1-9F51-34D1898BEE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746F7F-6430-4963-821A-DB70390688F8}" type="pres">
      <dgm:prSet presAssocID="{0399EA90-69CD-44D1-9F51-34D1898BEE08}" presName="spaceRect" presStyleCnt="0"/>
      <dgm:spPr/>
    </dgm:pt>
    <dgm:pt modelId="{93777A1C-E4DC-46DB-B734-A5D5EC4075F7}" type="pres">
      <dgm:prSet presAssocID="{0399EA90-69CD-44D1-9F51-34D1898BEE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90FF1E-C468-4BAD-8AAE-1DDC5F15E7E1}" type="presOf" srcId="{0399EA90-69CD-44D1-9F51-34D1898BEE08}" destId="{93777A1C-E4DC-46DB-B734-A5D5EC4075F7}" srcOrd="0" destOrd="0" presId="urn:microsoft.com/office/officeart/2018/5/layout/IconLeafLabelList"/>
    <dgm:cxn modelId="{06460447-187A-46DC-A32C-744B8240CA30}" srcId="{D2620649-1A08-4CD5-8AF2-B2B173B9A3EF}" destId="{BB47555B-0448-4FCB-845A-E68A24AE3CF6}" srcOrd="0" destOrd="0" parTransId="{B5F411C4-8E84-43BD-9EAA-64057125CE44}" sibTransId="{8FCEF643-D008-44EA-AF42-61DE8A727BD9}"/>
    <dgm:cxn modelId="{C712A69E-F048-4C0F-B652-D8E5F87C6DBD}" type="presOf" srcId="{BB47555B-0448-4FCB-845A-E68A24AE3CF6}" destId="{51D813C1-CFE1-4D66-8703-A54461E2F287}" srcOrd="0" destOrd="0" presId="urn:microsoft.com/office/officeart/2018/5/layout/IconLeafLabelList"/>
    <dgm:cxn modelId="{3CD6B0D6-2EEA-4E55-BDA9-7EAC12C5DD4C}" srcId="{D2620649-1A08-4CD5-8AF2-B2B173B9A3EF}" destId="{0399EA90-69CD-44D1-9F51-34D1898BEE08}" srcOrd="1" destOrd="0" parTransId="{A302D188-31AE-45D1-9EE7-81B36D4772F4}" sibTransId="{8ABD99F1-3EA4-4536-99F5-0368FE635D13}"/>
    <dgm:cxn modelId="{32EBA0E2-2969-4614-B49C-45486857912D}" type="presOf" srcId="{D2620649-1A08-4CD5-8AF2-B2B173B9A3EF}" destId="{43D6DCB8-E780-463A-8049-CB2BF741DA15}" srcOrd="0" destOrd="0" presId="urn:microsoft.com/office/officeart/2018/5/layout/IconLeafLabelList"/>
    <dgm:cxn modelId="{DDAC7A3C-8CF2-4F1A-B16D-E57DCCD1D1E9}" type="presParOf" srcId="{43D6DCB8-E780-463A-8049-CB2BF741DA15}" destId="{E301DEF8-9429-4D76-B947-A021A59AF451}" srcOrd="0" destOrd="0" presId="urn:microsoft.com/office/officeart/2018/5/layout/IconLeafLabelList"/>
    <dgm:cxn modelId="{525FAABD-77B4-482D-9100-DE4C472CDD4F}" type="presParOf" srcId="{E301DEF8-9429-4D76-B947-A021A59AF451}" destId="{90B27452-9A37-4ABA-BD35-81F8405982E4}" srcOrd="0" destOrd="0" presId="urn:microsoft.com/office/officeart/2018/5/layout/IconLeafLabelList"/>
    <dgm:cxn modelId="{412E82D1-CE2F-479F-BB3B-CF8AF2121E16}" type="presParOf" srcId="{E301DEF8-9429-4D76-B947-A021A59AF451}" destId="{1500F19F-4EC4-46BA-99B7-B21B81C8340F}" srcOrd="1" destOrd="0" presId="urn:microsoft.com/office/officeart/2018/5/layout/IconLeafLabelList"/>
    <dgm:cxn modelId="{34BD8867-B50A-40D5-8446-7F98F7521B96}" type="presParOf" srcId="{E301DEF8-9429-4D76-B947-A021A59AF451}" destId="{F405C65A-30EA-4E3F-A733-AD3307380225}" srcOrd="2" destOrd="0" presId="urn:microsoft.com/office/officeart/2018/5/layout/IconLeafLabelList"/>
    <dgm:cxn modelId="{214E04CF-A173-4FCD-ACD8-ED9D5A7DC602}" type="presParOf" srcId="{E301DEF8-9429-4D76-B947-A021A59AF451}" destId="{51D813C1-CFE1-4D66-8703-A54461E2F287}" srcOrd="3" destOrd="0" presId="urn:microsoft.com/office/officeart/2018/5/layout/IconLeafLabelList"/>
    <dgm:cxn modelId="{6B8468AB-14AA-47E4-BE1A-DB7F557E8EF6}" type="presParOf" srcId="{43D6DCB8-E780-463A-8049-CB2BF741DA15}" destId="{75D0091A-C430-4CC0-A1CE-634D659B6725}" srcOrd="1" destOrd="0" presId="urn:microsoft.com/office/officeart/2018/5/layout/IconLeafLabelList"/>
    <dgm:cxn modelId="{86BC13C0-23A0-4C93-A7E1-59B062098A97}" type="presParOf" srcId="{43D6DCB8-E780-463A-8049-CB2BF741DA15}" destId="{F954CF63-6F07-464D-A53B-C2A9AAE756FF}" srcOrd="2" destOrd="0" presId="urn:microsoft.com/office/officeart/2018/5/layout/IconLeafLabelList"/>
    <dgm:cxn modelId="{0CBFF0CA-B61D-4A37-9A65-26823F891FD8}" type="presParOf" srcId="{F954CF63-6F07-464D-A53B-C2A9AAE756FF}" destId="{1AC8304B-FDE8-4BCD-91DB-7EA22D790C57}" srcOrd="0" destOrd="0" presId="urn:microsoft.com/office/officeart/2018/5/layout/IconLeafLabelList"/>
    <dgm:cxn modelId="{FEDD2D8D-A240-4B4F-812A-59537F98FAB5}" type="presParOf" srcId="{F954CF63-6F07-464D-A53B-C2A9AAE756FF}" destId="{3A9A872D-5A2B-4970-86F4-D0FE2F4633D9}" srcOrd="1" destOrd="0" presId="urn:microsoft.com/office/officeart/2018/5/layout/IconLeafLabelList"/>
    <dgm:cxn modelId="{F3EE8861-79B4-4DC4-ACFA-74BD2AE154DC}" type="presParOf" srcId="{F954CF63-6F07-464D-A53B-C2A9AAE756FF}" destId="{2C746F7F-6430-4963-821A-DB70390688F8}" srcOrd="2" destOrd="0" presId="urn:microsoft.com/office/officeart/2018/5/layout/IconLeafLabelList"/>
    <dgm:cxn modelId="{1ED315C9-83DB-4351-A2BF-01EB096568AC}" type="presParOf" srcId="{F954CF63-6F07-464D-A53B-C2A9AAE756FF}" destId="{93777A1C-E4DC-46DB-B734-A5D5EC4075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357250-6F92-4B8A-AF49-FBBFFC9833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D031A2-3367-4A86-9C85-CE8788A47FB6}">
      <dgm:prSet/>
      <dgm:spPr/>
      <dgm:t>
        <a:bodyPr/>
        <a:lstStyle/>
        <a:p>
          <a:r>
            <a:rPr lang="en-US"/>
            <a:t>For a small scale of development team, each team member could login system to manage all team projects related information</a:t>
          </a:r>
        </a:p>
      </dgm:t>
    </dgm:pt>
    <dgm:pt modelId="{ED315E9E-8840-443F-9FC4-AD5DFA4FE788}" type="parTrans" cxnId="{BD3338B1-8510-47BB-BC38-EFE778BDC536}">
      <dgm:prSet/>
      <dgm:spPr/>
      <dgm:t>
        <a:bodyPr/>
        <a:lstStyle/>
        <a:p>
          <a:endParaRPr lang="en-US"/>
        </a:p>
      </dgm:t>
    </dgm:pt>
    <dgm:pt modelId="{5F968C28-8B7F-4B4D-BC08-B912F6F9A5B7}" type="sibTrans" cxnId="{BD3338B1-8510-47BB-BC38-EFE778BDC536}">
      <dgm:prSet/>
      <dgm:spPr/>
      <dgm:t>
        <a:bodyPr/>
        <a:lstStyle/>
        <a:p>
          <a:endParaRPr lang="en-US"/>
        </a:p>
      </dgm:t>
    </dgm:pt>
    <dgm:pt modelId="{9E4D9813-E285-4DF8-9E5D-E7A68A3B65DD}">
      <dgm:prSet/>
      <dgm:spPr/>
      <dgm:t>
        <a:bodyPr/>
        <a:lstStyle/>
        <a:p>
          <a:r>
            <a:rPr lang="en-US"/>
            <a:t>Each team could create development project, each project could have multiple sprint under it</a:t>
          </a:r>
        </a:p>
      </dgm:t>
    </dgm:pt>
    <dgm:pt modelId="{E4844870-AE1A-42B5-B57F-D4566D34AB03}" type="parTrans" cxnId="{E7AB98B6-EB8F-485C-839E-F2E2313369F4}">
      <dgm:prSet/>
      <dgm:spPr/>
      <dgm:t>
        <a:bodyPr/>
        <a:lstStyle/>
        <a:p>
          <a:endParaRPr lang="en-US"/>
        </a:p>
      </dgm:t>
    </dgm:pt>
    <dgm:pt modelId="{E830FA45-A58F-4103-A9C0-BD5AF1842E8F}" type="sibTrans" cxnId="{E7AB98B6-EB8F-485C-839E-F2E2313369F4}">
      <dgm:prSet/>
      <dgm:spPr/>
      <dgm:t>
        <a:bodyPr/>
        <a:lstStyle/>
        <a:p>
          <a:endParaRPr lang="en-US"/>
        </a:p>
      </dgm:t>
    </dgm:pt>
    <dgm:pt modelId="{5C67A654-B62F-441E-9F58-EF2CF365A47D}">
      <dgm:prSet/>
      <dgm:spPr/>
      <dgm:t>
        <a:bodyPr/>
        <a:lstStyle/>
        <a:p>
          <a:r>
            <a:rPr lang="en-US"/>
            <a:t>Each sprint will have multiple user stories in certain period</a:t>
          </a:r>
        </a:p>
      </dgm:t>
    </dgm:pt>
    <dgm:pt modelId="{79F66A5B-8AD3-41EA-B46E-18FD723A38B5}" type="parTrans" cxnId="{B674D6D9-4F98-4B29-A875-AB0DC303B7E8}">
      <dgm:prSet/>
      <dgm:spPr/>
      <dgm:t>
        <a:bodyPr/>
        <a:lstStyle/>
        <a:p>
          <a:endParaRPr lang="en-US"/>
        </a:p>
      </dgm:t>
    </dgm:pt>
    <dgm:pt modelId="{99C914DC-260B-4525-AA8E-241E065CF089}" type="sibTrans" cxnId="{B674D6D9-4F98-4B29-A875-AB0DC303B7E8}">
      <dgm:prSet/>
      <dgm:spPr/>
      <dgm:t>
        <a:bodyPr/>
        <a:lstStyle/>
        <a:p>
          <a:endParaRPr lang="en-US"/>
        </a:p>
      </dgm:t>
    </dgm:pt>
    <dgm:pt modelId="{BCCF7AC8-B6D5-46F0-B149-1C184B06795A}">
      <dgm:prSet/>
      <dgm:spPr/>
      <dgm:t>
        <a:bodyPr/>
        <a:lstStyle/>
        <a:p>
          <a:r>
            <a:rPr lang="en-US"/>
            <a:t>Every team member could operate all the projects/sprints/user stories/issues under his team</a:t>
          </a:r>
        </a:p>
      </dgm:t>
    </dgm:pt>
    <dgm:pt modelId="{653D877E-B30E-4779-B11C-605C1B9EE98A}" type="parTrans" cxnId="{C719D112-3E3D-409D-9D42-17B8EC6D9D8B}">
      <dgm:prSet/>
      <dgm:spPr/>
      <dgm:t>
        <a:bodyPr/>
        <a:lstStyle/>
        <a:p>
          <a:endParaRPr lang="en-US"/>
        </a:p>
      </dgm:t>
    </dgm:pt>
    <dgm:pt modelId="{C5DB7034-80EA-46F7-BFE2-63B0232ABAEB}" type="sibTrans" cxnId="{C719D112-3E3D-409D-9D42-17B8EC6D9D8B}">
      <dgm:prSet/>
      <dgm:spPr/>
      <dgm:t>
        <a:bodyPr/>
        <a:lstStyle/>
        <a:p>
          <a:endParaRPr lang="en-US"/>
        </a:p>
      </dgm:t>
    </dgm:pt>
    <dgm:pt modelId="{286B7224-EA40-4FA0-B8A1-5433403308CC}">
      <dgm:prSet/>
      <dgm:spPr/>
      <dgm:t>
        <a:bodyPr/>
        <a:lstStyle/>
        <a:p>
          <a:r>
            <a:rPr lang="en-US"/>
            <a:t>Each user stories will have multiple issues related to it</a:t>
          </a:r>
        </a:p>
      </dgm:t>
    </dgm:pt>
    <dgm:pt modelId="{7049C94A-0766-4174-960A-2A1E3AC60C8E}" type="parTrans" cxnId="{BEA6E6A3-5FF9-405C-82BF-B0C18D7EE830}">
      <dgm:prSet/>
      <dgm:spPr/>
      <dgm:t>
        <a:bodyPr/>
        <a:lstStyle/>
        <a:p>
          <a:endParaRPr lang="en-US"/>
        </a:p>
      </dgm:t>
    </dgm:pt>
    <dgm:pt modelId="{3F240CB1-41F7-44D2-9C6A-F27FB134096A}" type="sibTrans" cxnId="{BEA6E6A3-5FF9-405C-82BF-B0C18D7EE830}">
      <dgm:prSet/>
      <dgm:spPr/>
      <dgm:t>
        <a:bodyPr/>
        <a:lstStyle/>
        <a:p>
          <a:endParaRPr lang="en-US"/>
        </a:p>
      </dgm:t>
    </dgm:pt>
    <dgm:pt modelId="{84E8C61D-D0B7-4BFC-A023-B445270AC81C}">
      <dgm:prSet/>
      <dgm:spPr/>
      <dgm:t>
        <a:bodyPr/>
        <a:lstStyle/>
        <a:p>
          <a:r>
            <a:rPr lang="en-US"/>
            <a:t>Issues has two category of task and defect</a:t>
          </a:r>
        </a:p>
      </dgm:t>
    </dgm:pt>
    <dgm:pt modelId="{FF445E2B-A6D8-43F7-8BF9-7709C1AF77D8}" type="parTrans" cxnId="{6A747302-3A16-45A0-B10E-BD580BADBE41}">
      <dgm:prSet/>
      <dgm:spPr/>
      <dgm:t>
        <a:bodyPr/>
        <a:lstStyle/>
        <a:p>
          <a:endParaRPr lang="en-US"/>
        </a:p>
      </dgm:t>
    </dgm:pt>
    <dgm:pt modelId="{31ED5A03-2025-42FF-95F3-A68D12CC51C3}" type="sibTrans" cxnId="{6A747302-3A16-45A0-B10E-BD580BADBE41}">
      <dgm:prSet/>
      <dgm:spPr/>
      <dgm:t>
        <a:bodyPr/>
        <a:lstStyle/>
        <a:p>
          <a:endParaRPr lang="en-US"/>
        </a:p>
      </dgm:t>
    </dgm:pt>
    <dgm:pt modelId="{13CEB3EB-B364-46FB-BDF7-B5188E2DC8B1}" type="pres">
      <dgm:prSet presAssocID="{8C357250-6F92-4B8A-AF49-FBBFFC98335D}" presName="Name0" presStyleCnt="0">
        <dgm:presLayoutVars>
          <dgm:dir/>
          <dgm:resizeHandles val="exact"/>
        </dgm:presLayoutVars>
      </dgm:prSet>
      <dgm:spPr/>
    </dgm:pt>
    <dgm:pt modelId="{BFA0B02B-FD5E-464F-A650-E20999BC735D}" type="pres">
      <dgm:prSet presAssocID="{F3D031A2-3367-4A86-9C85-CE8788A47FB6}" presName="node" presStyleLbl="node1" presStyleIdx="0" presStyleCnt="6">
        <dgm:presLayoutVars>
          <dgm:bulletEnabled val="1"/>
        </dgm:presLayoutVars>
      </dgm:prSet>
      <dgm:spPr/>
    </dgm:pt>
    <dgm:pt modelId="{AEB061E4-16AB-48E3-8522-56095975F325}" type="pres">
      <dgm:prSet presAssocID="{5F968C28-8B7F-4B4D-BC08-B912F6F9A5B7}" presName="sibTrans" presStyleLbl="sibTrans1D1" presStyleIdx="0" presStyleCnt="5"/>
      <dgm:spPr/>
    </dgm:pt>
    <dgm:pt modelId="{8ABF50FE-6C55-461F-BD96-4F2CEB478014}" type="pres">
      <dgm:prSet presAssocID="{5F968C28-8B7F-4B4D-BC08-B912F6F9A5B7}" presName="connectorText" presStyleLbl="sibTrans1D1" presStyleIdx="0" presStyleCnt="5"/>
      <dgm:spPr/>
    </dgm:pt>
    <dgm:pt modelId="{8399D061-1C17-4F51-9FD7-DEB996C75787}" type="pres">
      <dgm:prSet presAssocID="{9E4D9813-E285-4DF8-9E5D-E7A68A3B65DD}" presName="node" presStyleLbl="node1" presStyleIdx="1" presStyleCnt="6">
        <dgm:presLayoutVars>
          <dgm:bulletEnabled val="1"/>
        </dgm:presLayoutVars>
      </dgm:prSet>
      <dgm:spPr/>
    </dgm:pt>
    <dgm:pt modelId="{26B7A401-DB39-485C-B684-308C305745DF}" type="pres">
      <dgm:prSet presAssocID="{E830FA45-A58F-4103-A9C0-BD5AF1842E8F}" presName="sibTrans" presStyleLbl="sibTrans1D1" presStyleIdx="1" presStyleCnt="5"/>
      <dgm:spPr/>
    </dgm:pt>
    <dgm:pt modelId="{8AF05D35-103F-4E3B-A7D4-54D46120B782}" type="pres">
      <dgm:prSet presAssocID="{E830FA45-A58F-4103-A9C0-BD5AF1842E8F}" presName="connectorText" presStyleLbl="sibTrans1D1" presStyleIdx="1" presStyleCnt="5"/>
      <dgm:spPr/>
    </dgm:pt>
    <dgm:pt modelId="{69C97534-95CD-4868-8F0D-173DB1E29ABC}" type="pres">
      <dgm:prSet presAssocID="{5C67A654-B62F-441E-9F58-EF2CF365A47D}" presName="node" presStyleLbl="node1" presStyleIdx="2" presStyleCnt="6">
        <dgm:presLayoutVars>
          <dgm:bulletEnabled val="1"/>
        </dgm:presLayoutVars>
      </dgm:prSet>
      <dgm:spPr/>
    </dgm:pt>
    <dgm:pt modelId="{883D82A2-3D03-4555-9656-E34E2CEC462E}" type="pres">
      <dgm:prSet presAssocID="{99C914DC-260B-4525-AA8E-241E065CF089}" presName="sibTrans" presStyleLbl="sibTrans1D1" presStyleIdx="2" presStyleCnt="5"/>
      <dgm:spPr/>
    </dgm:pt>
    <dgm:pt modelId="{956AE66D-0833-4698-92EA-2FCE6D9D37EF}" type="pres">
      <dgm:prSet presAssocID="{99C914DC-260B-4525-AA8E-241E065CF089}" presName="connectorText" presStyleLbl="sibTrans1D1" presStyleIdx="2" presStyleCnt="5"/>
      <dgm:spPr/>
    </dgm:pt>
    <dgm:pt modelId="{F1D887EC-EBEF-404D-A2F7-345ABA7D8E98}" type="pres">
      <dgm:prSet presAssocID="{BCCF7AC8-B6D5-46F0-B149-1C184B06795A}" presName="node" presStyleLbl="node1" presStyleIdx="3" presStyleCnt="6">
        <dgm:presLayoutVars>
          <dgm:bulletEnabled val="1"/>
        </dgm:presLayoutVars>
      </dgm:prSet>
      <dgm:spPr/>
    </dgm:pt>
    <dgm:pt modelId="{619F721F-D31F-4550-A887-6630D90C7645}" type="pres">
      <dgm:prSet presAssocID="{C5DB7034-80EA-46F7-BFE2-63B0232ABAEB}" presName="sibTrans" presStyleLbl="sibTrans1D1" presStyleIdx="3" presStyleCnt="5"/>
      <dgm:spPr/>
    </dgm:pt>
    <dgm:pt modelId="{C1AB7D67-51CF-469D-869D-8A3BDA6A7DE6}" type="pres">
      <dgm:prSet presAssocID="{C5DB7034-80EA-46F7-BFE2-63B0232ABAEB}" presName="connectorText" presStyleLbl="sibTrans1D1" presStyleIdx="3" presStyleCnt="5"/>
      <dgm:spPr/>
    </dgm:pt>
    <dgm:pt modelId="{31DBBBFA-0D66-4036-8552-1464413CFAAF}" type="pres">
      <dgm:prSet presAssocID="{286B7224-EA40-4FA0-B8A1-5433403308CC}" presName="node" presStyleLbl="node1" presStyleIdx="4" presStyleCnt="6">
        <dgm:presLayoutVars>
          <dgm:bulletEnabled val="1"/>
        </dgm:presLayoutVars>
      </dgm:prSet>
      <dgm:spPr/>
    </dgm:pt>
    <dgm:pt modelId="{CB06548D-A6C2-42AC-A7F6-D4F8572C576D}" type="pres">
      <dgm:prSet presAssocID="{3F240CB1-41F7-44D2-9C6A-F27FB134096A}" presName="sibTrans" presStyleLbl="sibTrans1D1" presStyleIdx="4" presStyleCnt="5"/>
      <dgm:spPr/>
    </dgm:pt>
    <dgm:pt modelId="{088AA15B-DDBB-4655-B9ED-BBD9CEEEA4E2}" type="pres">
      <dgm:prSet presAssocID="{3F240CB1-41F7-44D2-9C6A-F27FB134096A}" presName="connectorText" presStyleLbl="sibTrans1D1" presStyleIdx="4" presStyleCnt="5"/>
      <dgm:spPr/>
    </dgm:pt>
    <dgm:pt modelId="{936A9162-EF89-4D83-A3D6-645B94C94468}" type="pres">
      <dgm:prSet presAssocID="{84E8C61D-D0B7-4BFC-A023-B445270AC81C}" presName="node" presStyleLbl="node1" presStyleIdx="5" presStyleCnt="6">
        <dgm:presLayoutVars>
          <dgm:bulletEnabled val="1"/>
        </dgm:presLayoutVars>
      </dgm:prSet>
      <dgm:spPr/>
    </dgm:pt>
  </dgm:ptLst>
  <dgm:cxnLst>
    <dgm:cxn modelId="{6A747302-3A16-45A0-B10E-BD580BADBE41}" srcId="{8C357250-6F92-4B8A-AF49-FBBFFC98335D}" destId="{84E8C61D-D0B7-4BFC-A023-B445270AC81C}" srcOrd="5" destOrd="0" parTransId="{FF445E2B-A6D8-43F7-8BF9-7709C1AF77D8}" sibTransId="{31ED5A03-2025-42FF-95F3-A68D12CC51C3}"/>
    <dgm:cxn modelId="{C719D112-3E3D-409D-9D42-17B8EC6D9D8B}" srcId="{8C357250-6F92-4B8A-AF49-FBBFFC98335D}" destId="{BCCF7AC8-B6D5-46F0-B149-1C184B06795A}" srcOrd="3" destOrd="0" parTransId="{653D877E-B30E-4779-B11C-605C1B9EE98A}" sibTransId="{C5DB7034-80EA-46F7-BFE2-63B0232ABAEB}"/>
    <dgm:cxn modelId="{73DE2913-911B-4924-B7A1-AFF7B9E8732A}" type="presOf" srcId="{F3D031A2-3367-4A86-9C85-CE8788A47FB6}" destId="{BFA0B02B-FD5E-464F-A650-E20999BC735D}" srcOrd="0" destOrd="0" presId="urn:microsoft.com/office/officeart/2016/7/layout/RepeatingBendingProcessNew"/>
    <dgm:cxn modelId="{CA542426-E95A-41A1-82EC-9A0171FC8C6E}" type="presOf" srcId="{3F240CB1-41F7-44D2-9C6A-F27FB134096A}" destId="{088AA15B-DDBB-4655-B9ED-BBD9CEEEA4E2}" srcOrd="1" destOrd="0" presId="urn:microsoft.com/office/officeart/2016/7/layout/RepeatingBendingProcessNew"/>
    <dgm:cxn modelId="{40A5B92B-E74B-4CCB-BBFF-18D15C1A84DA}" type="presOf" srcId="{C5DB7034-80EA-46F7-BFE2-63B0232ABAEB}" destId="{619F721F-D31F-4550-A887-6630D90C7645}" srcOrd="0" destOrd="0" presId="urn:microsoft.com/office/officeart/2016/7/layout/RepeatingBendingProcessNew"/>
    <dgm:cxn modelId="{19867E3B-0977-4E3F-B79E-C21A02D860DE}" type="presOf" srcId="{5F968C28-8B7F-4B4D-BC08-B912F6F9A5B7}" destId="{AEB061E4-16AB-48E3-8522-56095975F325}" srcOrd="0" destOrd="0" presId="urn:microsoft.com/office/officeart/2016/7/layout/RepeatingBendingProcessNew"/>
    <dgm:cxn modelId="{E145283D-AF9D-42C7-AC2D-17258960B1D1}" type="presOf" srcId="{BCCF7AC8-B6D5-46F0-B149-1C184B06795A}" destId="{F1D887EC-EBEF-404D-A2F7-345ABA7D8E98}" srcOrd="0" destOrd="0" presId="urn:microsoft.com/office/officeart/2016/7/layout/RepeatingBendingProcessNew"/>
    <dgm:cxn modelId="{FEBBE16B-C0A9-40A9-AA50-C0CC0F04C741}" type="presOf" srcId="{C5DB7034-80EA-46F7-BFE2-63B0232ABAEB}" destId="{C1AB7D67-51CF-469D-869D-8A3BDA6A7DE6}" srcOrd="1" destOrd="0" presId="urn:microsoft.com/office/officeart/2016/7/layout/RepeatingBendingProcessNew"/>
    <dgm:cxn modelId="{8F44504D-5BFC-4198-99E9-B3FCE685F311}" type="presOf" srcId="{E830FA45-A58F-4103-A9C0-BD5AF1842E8F}" destId="{8AF05D35-103F-4E3B-A7D4-54D46120B782}" srcOrd="1" destOrd="0" presId="urn:microsoft.com/office/officeart/2016/7/layout/RepeatingBendingProcessNew"/>
    <dgm:cxn modelId="{1B00E458-6777-428F-BFF5-8E94987EFE30}" type="presOf" srcId="{5F968C28-8B7F-4B4D-BC08-B912F6F9A5B7}" destId="{8ABF50FE-6C55-461F-BD96-4F2CEB478014}" srcOrd="1" destOrd="0" presId="urn:microsoft.com/office/officeart/2016/7/layout/RepeatingBendingProcessNew"/>
    <dgm:cxn modelId="{36A78F83-69AE-4EC1-B305-010AC835CED6}" type="presOf" srcId="{3F240CB1-41F7-44D2-9C6A-F27FB134096A}" destId="{CB06548D-A6C2-42AC-A7F6-D4F8572C576D}" srcOrd="0" destOrd="0" presId="urn:microsoft.com/office/officeart/2016/7/layout/RepeatingBendingProcessNew"/>
    <dgm:cxn modelId="{223FE48F-0220-4048-871D-7D497CB525E7}" type="presOf" srcId="{8C357250-6F92-4B8A-AF49-FBBFFC98335D}" destId="{13CEB3EB-B364-46FB-BDF7-B5188E2DC8B1}" srcOrd="0" destOrd="0" presId="urn:microsoft.com/office/officeart/2016/7/layout/RepeatingBendingProcessNew"/>
    <dgm:cxn modelId="{BDAB7D91-CB77-44F8-A6F6-C7880884E9CE}" type="presOf" srcId="{99C914DC-260B-4525-AA8E-241E065CF089}" destId="{956AE66D-0833-4698-92EA-2FCE6D9D37EF}" srcOrd="1" destOrd="0" presId="urn:microsoft.com/office/officeart/2016/7/layout/RepeatingBendingProcessNew"/>
    <dgm:cxn modelId="{B6B6D29C-1DC6-4158-A707-655DA49A9926}" type="presOf" srcId="{5C67A654-B62F-441E-9F58-EF2CF365A47D}" destId="{69C97534-95CD-4868-8F0D-173DB1E29ABC}" srcOrd="0" destOrd="0" presId="urn:microsoft.com/office/officeart/2016/7/layout/RepeatingBendingProcessNew"/>
    <dgm:cxn modelId="{BEA6E6A3-5FF9-405C-82BF-B0C18D7EE830}" srcId="{8C357250-6F92-4B8A-AF49-FBBFFC98335D}" destId="{286B7224-EA40-4FA0-B8A1-5433403308CC}" srcOrd="4" destOrd="0" parTransId="{7049C94A-0766-4174-960A-2A1E3AC60C8E}" sibTransId="{3F240CB1-41F7-44D2-9C6A-F27FB134096A}"/>
    <dgm:cxn modelId="{FFF569A9-A274-4078-85BF-0149EAF3E6CF}" type="presOf" srcId="{286B7224-EA40-4FA0-B8A1-5433403308CC}" destId="{31DBBBFA-0D66-4036-8552-1464413CFAAF}" srcOrd="0" destOrd="0" presId="urn:microsoft.com/office/officeart/2016/7/layout/RepeatingBendingProcessNew"/>
    <dgm:cxn modelId="{BD3338B1-8510-47BB-BC38-EFE778BDC536}" srcId="{8C357250-6F92-4B8A-AF49-FBBFFC98335D}" destId="{F3D031A2-3367-4A86-9C85-CE8788A47FB6}" srcOrd="0" destOrd="0" parTransId="{ED315E9E-8840-443F-9FC4-AD5DFA4FE788}" sibTransId="{5F968C28-8B7F-4B4D-BC08-B912F6F9A5B7}"/>
    <dgm:cxn modelId="{E7AB98B6-EB8F-485C-839E-F2E2313369F4}" srcId="{8C357250-6F92-4B8A-AF49-FBBFFC98335D}" destId="{9E4D9813-E285-4DF8-9E5D-E7A68A3B65DD}" srcOrd="1" destOrd="0" parTransId="{E4844870-AE1A-42B5-B57F-D4566D34AB03}" sibTransId="{E830FA45-A58F-4103-A9C0-BD5AF1842E8F}"/>
    <dgm:cxn modelId="{A40F44BF-DE60-4F97-84BF-4E554EE36CE6}" type="presOf" srcId="{E830FA45-A58F-4103-A9C0-BD5AF1842E8F}" destId="{26B7A401-DB39-485C-B684-308C305745DF}" srcOrd="0" destOrd="0" presId="urn:microsoft.com/office/officeart/2016/7/layout/RepeatingBendingProcessNew"/>
    <dgm:cxn modelId="{B674D6D9-4F98-4B29-A875-AB0DC303B7E8}" srcId="{8C357250-6F92-4B8A-AF49-FBBFFC98335D}" destId="{5C67A654-B62F-441E-9F58-EF2CF365A47D}" srcOrd="2" destOrd="0" parTransId="{79F66A5B-8AD3-41EA-B46E-18FD723A38B5}" sibTransId="{99C914DC-260B-4525-AA8E-241E065CF089}"/>
    <dgm:cxn modelId="{2D5131E4-4383-4368-A6C3-EA8B14648CBA}" type="presOf" srcId="{84E8C61D-D0B7-4BFC-A023-B445270AC81C}" destId="{936A9162-EF89-4D83-A3D6-645B94C94468}" srcOrd="0" destOrd="0" presId="urn:microsoft.com/office/officeart/2016/7/layout/RepeatingBendingProcessNew"/>
    <dgm:cxn modelId="{37C8C7F5-23A9-4244-A32D-A03918F3A9BE}" type="presOf" srcId="{9E4D9813-E285-4DF8-9E5D-E7A68A3B65DD}" destId="{8399D061-1C17-4F51-9FD7-DEB996C75787}" srcOrd="0" destOrd="0" presId="urn:microsoft.com/office/officeart/2016/7/layout/RepeatingBendingProcessNew"/>
    <dgm:cxn modelId="{AFA410FC-33F5-4B05-B98C-354579A723D8}" type="presOf" srcId="{99C914DC-260B-4525-AA8E-241E065CF089}" destId="{883D82A2-3D03-4555-9656-E34E2CEC462E}" srcOrd="0" destOrd="0" presId="urn:microsoft.com/office/officeart/2016/7/layout/RepeatingBendingProcessNew"/>
    <dgm:cxn modelId="{0A1E2C5D-FA1F-4422-857A-68CDE3851C30}" type="presParOf" srcId="{13CEB3EB-B364-46FB-BDF7-B5188E2DC8B1}" destId="{BFA0B02B-FD5E-464F-A650-E20999BC735D}" srcOrd="0" destOrd="0" presId="urn:microsoft.com/office/officeart/2016/7/layout/RepeatingBendingProcessNew"/>
    <dgm:cxn modelId="{119C273F-E2C5-4338-80AD-3A4D51448B9A}" type="presParOf" srcId="{13CEB3EB-B364-46FB-BDF7-B5188E2DC8B1}" destId="{AEB061E4-16AB-48E3-8522-56095975F325}" srcOrd="1" destOrd="0" presId="urn:microsoft.com/office/officeart/2016/7/layout/RepeatingBendingProcessNew"/>
    <dgm:cxn modelId="{074FF1F6-00A5-4BF9-B7CF-9D4F8F7190BA}" type="presParOf" srcId="{AEB061E4-16AB-48E3-8522-56095975F325}" destId="{8ABF50FE-6C55-461F-BD96-4F2CEB478014}" srcOrd="0" destOrd="0" presId="urn:microsoft.com/office/officeart/2016/7/layout/RepeatingBendingProcessNew"/>
    <dgm:cxn modelId="{5260A398-1256-4CE2-9238-4FDDB55CDB9E}" type="presParOf" srcId="{13CEB3EB-B364-46FB-BDF7-B5188E2DC8B1}" destId="{8399D061-1C17-4F51-9FD7-DEB996C75787}" srcOrd="2" destOrd="0" presId="urn:microsoft.com/office/officeart/2016/7/layout/RepeatingBendingProcessNew"/>
    <dgm:cxn modelId="{19D40F19-0407-4413-8742-A68A706F01B6}" type="presParOf" srcId="{13CEB3EB-B364-46FB-BDF7-B5188E2DC8B1}" destId="{26B7A401-DB39-485C-B684-308C305745DF}" srcOrd="3" destOrd="0" presId="urn:microsoft.com/office/officeart/2016/7/layout/RepeatingBendingProcessNew"/>
    <dgm:cxn modelId="{220894F4-DE6B-4A96-B673-5FA200B3E5B2}" type="presParOf" srcId="{26B7A401-DB39-485C-B684-308C305745DF}" destId="{8AF05D35-103F-4E3B-A7D4-54D46120B782}" srcOrd="0" destOrd="0" presId="urn:microsoft.com/office/officeart/2016/7/layout/RepeatingBendingProcessNew"/>
    <dgm:cxn modelId="{A8BCD1B3-5435-4955-9B3E-7C1D408A0FCB}" type="presParOf" srcId="{13CEB3EB-B364-46FB-BDF7-B5188E2DC8B1}" destId="{69C97534-95CD-4868-8F0D-173DB1E29ABC}" srcOrd="4" destOrd="0" presId="urn:microsoft.com/office/officeart/2016/7/layout/RepeatingBendingProcessNew"/>
    <dgm:cxn modelId="{96FD6F51-EC2A-4B16-A628-A897074C4C11}" type="presParOf" srcId="{13CEB3EB-B364-46FB-BDF7-B5188E2DC8B1}" destId="{883D82A2-3D03-4555-9656-E34E2CEC462E}" srcOrd="5" destOrd="0" presId="urn:microsoft.com/office/officeart/2016/7/layout/RepeatingBendingProcessNew"/>
    <dgm:cxn modelId="{9C360440-626B-46AD-A451-03549BCD594D}" type="presParOf" srcId="{883D82A2-3D03-4555-9656-E34E2CEC462E}" destId="{956AE66D-0833-4698-92EA-2FCE6D9D37EF}" srcOrd="0" destOrd="0" presId="urn:microsoft.com/office/officeart/2016/7/layout/RepeatingBendingProcessNew"/>
    <dgm:cxn modelId="{6B59F0B2-5BEE-4537-BBC7-4D9D0737EBD5}" type="presParOf" srcId="{13CEB3EB-B364-46FB-BDF7-B5188E2DC8B1}" destId="{F1D887EC-EBEF-404D-A2F7-345ABA7D8E98}" srcOrd="6" destOrd="0" presId="urn:microsoft.com/office/officeart/2016/7/layout/RepeatingBendingProcessNew"/>
    <dgm:cxn modelId="{E5BB7E6C-22F1-4EA9-9E0C-7BCF8FD5D66B}" type="presParOf" srcId="{13CEB3EB-B364-46FB-BDF7-B5188E2DC8B1}" destId="{619F721F-D31F-4550-A887-6630D90C7645}" srcOrd="7" destOrd="0" presId="urn:microsoft.com/office/officeart/2016/7/layout/RepeatingBendingProcessNew"/>
    <dgm:cxn modelId="{C4C78540-47CA-4616-A0FB-AB927310C545}" type="presParOf" srcId="{619F721F-D31F-4550-A887-6630D90C7645}" destId="{C1AB7D67-51CF-469D-869D-8A3BDA6A7DE6}" srcOrd="0" destOrd="0" presId="urn:microsoft.com/office/officeart/2016/7/layout/RepeatingBendingProcessNew"/>
    <dgm:cxn modelId="{9354733A-16B4-4611-B6D4-2DAFD980A5E1}" type="presParOf" srcId="{13CEB3EB-B364-46FB-BDF7-B5188E2DC8B1}" destId="{31DBBBFA-0D66-4036-8552-1464413CFAAF}" srcOrd="8" destOrd="0" presId="urn:microsoft.com/office/officeart/2016/7/layout/RepeatingBendingProcessNew"/>
    <dgm:cxn modelId="{2EE6D3EA-8679-4E8B-AD5C-72FDBC3C57BE}" type="presParOf" srcId="{13CEB3EB-B364-46FB-BDF7-B5188E2DC8B1}" destId="{CB06548D-A6C2-42AC-A7F6-D4F8572C576D}" srcOrd="9" destOrd="0" presId="urn:microsoft.com/office/officeart/2016/7/layout/RepeatingBendingProcessNew"/>
    <dgm:cxn modelId="{06387BCD-8570-4000-AC69-FC7F8AAC17B8}" type="presParOf" srcId="{CB06548D-A6C2-42AC-A7F6-D4F8572C576D}" destId="{088AA15B-DDBB-4655-B9ED-BBD9CEEEA4E2}" srcOrd="0" destOrd="0" presId="urn:microsoft.com/office/officeart/2016/7/layout/RepeatingBendingProcessNew"/>
    <dgm:cxn modelId="{7A20E1AC-89B1-449C-8F43-49380BC02DBD}" type="presParOf" srcId="{13CEB3EB-B364-46FB-BDF7-B5188E2DC8B1}" destId="{936A9162-EF89-4D83-A3D6-645B94C9446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FE9E7-92A6-4C88-91FC-74BF7F3648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A2429B-2A2D-4F29-BAD4-5C821FFC6AA5}">
      <dgm:prSet/>
      <dgm:spPr/>
      <dgm:t>
        <a:bodyPr/>
        <a:lstStyle/>
        <a:p>
          <a:r>
            <a:rPr lang="en-US"/>
            <a:t>Project Management:</a:t>
          </a:r>
        </a:p>
      </dgm:t>
    </dgm:pt>
    <dgm:pt modelId="{9D59FBB3-BA22-4107-B4C5-8200221EDBAC}" type="parTrans" cxnId="{7A28D1C0-E511-41C3-A0E8-48E67CBDC6E5}">
      <dgm:prSet/>
      <dgm:spPr/>
      <dgm:t>
        <a:bodyPr/>
        <a:lstStyle/>
        <a:p>
          <a:endParaRPr lang="en-US"/>
        </a:p>
      </dgm:t>
    </dgm:pt>
    <dgm:pt modelId="{AB1146F7-94AB-4292-B47D-17C237652F98}" type="sibTrans" cxnId="{7A28D1C0-E511-41C3-A0E8-48E67CBDC6E5}">
      <dgm:prSet/>
      <dgm:spPr/>
      <dgm:t>
        <a:bodyPr/>
        <a:lstStyle/>
        <a:p>
          <a:endParaRPr lang="en-US"/>
        </a:p>
      </dgm:t>
    </dgm:pt>
    <dgm:pt modelId="{2ECC6690-9EB9-4CAD-B27F-5928D6B7FA4C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Trello Board -- Tracking issue cards</a:t>
          </a:r>
          <a:endParaRPr lang="en-US"/>
        </a:p>
      </dgm:t>
    </dgm:pt>
    <dgm:pt modelId="{6EE2F577-2CC1-4F38-98F8-B24724A442CC}" type="parTrans" cxnId="{11D1E15E-2675-411D-9A2C-67067E8311AA}">
      <dgm:prSet/>
      <dgm:spPr/>
      <dgm:t>
        <a:bodyPr/>
        <a:lstStyle/>
        <a:p>
          <a:endParaRPr lang="en-US"/>
        </a:p>
      </dgm:t>
    </dgm:pt>
    <dgm:pt modelId="{15BE68F5-BFF2-43A1-B197-E80423F25D9D}" type="sibTrans" cxnId="{11D1E15E-2675-411D-9A2C-67067E8311AA}">
      <dgm:prSet/>
      <dgm:spPr/>
      <dgm:t>
        <a:bodyPr/>
        <a:lstStyle/>
        <a:p>
          <a:endParaRPr lang="en-US"/>
        </a:p>
      </dgm:t>
    </dgm:pt>
    <dgm:pt modelId="{DB6932B1-E90E-4604-A8AC-28ACEBDEC533}">
      <dgm:prSet/>
      <dgm:spPr/>
      <dgm:t>
        <a:bodyPr/>
        <a:lstStyle/>
        <a:p>
          <a:r>
            <a:rPr lang="en-US"/>
            <a:t>Source Control:</a:t>
          </a:r>
        </a:p>
      </dgm:t>
    </dgm:pt>
    <dgm:pt modelId="{DE1EBD87-4F2E-40EC-B697-40CE2475885D}" type="parTrans" cxnId="{5DE3922A-85EB-4C99-B482-903F4915774B}">
      <dgm:prSet/>
      <dgm:spPr/>
      <dgm:t>
        <a:bodyPr/>
        <a:lstStyle/>
        <a:p>
          <a:endParaRPr lang="en-US"/>
        </a:p>
      </dgm:t>
    </dgm:pt>
    <dgm:pt modelId="{8FB75D0F-7439-4AB4-B3ED-EBD9202445F2}" type="sibTrans" cxnId="{5DE3922A-85EB-4C99-B482-903F4915774B}">
      <dgm:prSet/>
      <dgm:spPr/>
      <dgm:t>
        <a:bodyPr/>
        <a:lstStyle/>
        <a:p>
          <a:endParaRPr lang="en-US"/>
        </a:p>
      </dgm:t>
    </dgm:pt>
    <dgm:pt modelId="{DDD1FBE2-9B44-46D3-B650-9628393FA281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Bitbucket</a:t>
          </a:r>
          <a:endParaRPr lang="en-US"/>
        </a:p>
      </dgm:t>
    </dgm:pt>
    <dgm:pt modelId="{3C19E0CB-3B3C-4C43-B1E2-7FBABF4E0F5C}" type="parTrans" cxnId="{A9F49935-83AA-4CB8-B979-291ED8E11AE3}">
      <dgm:prSet/>
      <dgm:spPr/>
      <dgm:t>
        <a:bodyPr/>
        <a:lstStyle/>
        <a:p>
          <a:endParaRPr lang="en-US"/>
        </a:p>
      </dgm:t>
    </dgm:pt>
    <dgm:pt modelId="{672555F4-EDFB-4405-9209-D10E905DEB6F}" type="sibTrans" cxnId="{A9F49935-83AA-4CB8-B979-291ED8E11AE3}">
      <dgm:prSet/>
      <dgm:spPr/>
      <dgm:t>
        <a:bodyPr/>
        <a:lstStyle/>
        <a:p>
          <a:endParaRPr lang="en-US"/>
        </a:p>
      </dgm:t>
    </dgm:pt>
    <dgm:pt modelId="{8F30AEAB-45DD-4277-BF5B-046EAB205C2E}">
      <dgm:prSet/>
      <dgm:spPr/>
      <dgm:t>
        <a:bodyPr/>
        <a:lstStyle/>
        <a:p>
          <a:r>
            <a:rPr lang="en-US"/>
            <a:t>Knowledge Management:</a:t>
          </a:r>
        </a:p>
      </dgm:t>
    </dgm:pt>
    <dgm:pt modelId="{8C37CB62-CE43-4A5B-8C82-2D252FF84F92}" type="parTrans" cxnId="{B16530DB-DCD0-4A27-B383-D0BF0D44DAFD}">
      <dgm:prSet/>
      <dgm:spPr/>
      <dgm:t>
        <a:bodyPr/>
        <a:lstStyle/>
        <a:p>
          <a:endParaRPr lang="en-US"/>
        </a:p>
      </dgm:t>
    </dgm:pt>
    <dgm:pt modelId="{772EE747-431F-4353-87E7-0EEBA4AB8BAC}" type="sibTrans" cxnId="{B16530DB-DCD0-4A27-B383-D0BF0D44DAFD}">
      <dgm:prSet/>
      <dgm:spPr/>
      <dgm:t>
        <a:bodyPr/>
        <a:lstStyle/>
        <a:p>
          <a:endParaRPr lang="en-US"/>
        </a:p>
      </dgm:t>
    </dgm:pt>
    <dgm:pt modelId="{1FA7FD7D-3252-4026-9A40-647FD2AC4B17}">
      <dgm:prSet/>
      <dgm:spPr/>
      <dgm:t>
        <a:bodyPr/>
        <a:lstStyle/>
        <a:p>
          <a:r>
            <a:rPr lang="en-US">
              <a:latin typeface="Avenir Next LT Pro"/>
              <a:hlinkClick xmlns:r="http://schemas.openxmlformats.org/officeDocument/2006/relationships" r:id="rId3"/>
            </a:rPr>
            <a:t>Confluence</a:t>
          </a:r>
          <a:endParaRPr lang="en-US"/>
        </a:p>
      </dgm:t>
    </dgm:pt>
    <dgm:pt modelId="{686F161F-D0BA-41D9-8E30-FE57F383C198}" type="parTrans" cxnId="{F471BED5-CFA8-4985-B5DC-7A85C59EAC86}">
      <dgm:prSet/>
      <dgm:spPr/>
      <dgm:t>
        <a:bodyPr/>
        <a:lstStyle/>
        <a:p>
          <a:endParaRPr lang="en-US"/>
        </a:p>
      </dgm:t>
    </dgm:pt>
    <dgm:pt modelId="{DC0C536A-6828-40F4-B83D-B1E1AF2FC61D}" type="sibTrans" cxnId="{F471BED5-CFA8-4985-B5DC-7A85C59EAC86}">
      <dgm:prSet/>
      <dgm:spPr/>
      <dgm:t>
        <a:bodyPr/>
        <a:lstStyle/>
        <a:p>
          <a:endParaRPr lang="en-US"/>
        </a:p>
      </dgm:t>
    </dgm:pt>
    <dgm:pt modelId="{EC112895-188F-47BB-AD0C-77FB747E08EF}" type="pres">
      <dgm:prSet presAssocID="{C07FE9E7-92A6-4C88-91FC-74BF7F3648B7}" presName="root" presStyleCnt="0">
        <dgm:presLayoutVars>
          <dgm:dir/>
          <dgm:resizeHandles val="exact"/>
        </dgm:presLayoutVars>
      </dgm:prSet>
      <dgm:spPr/>
    </dgm:pt>
    <dgm:pt modelId="{6EF9EB53-D62D-42CA-8709-D65E079B54B5}" type="pres">
      <dgm:prSet presAssocID="{06A2429B-2A2D-4F29-BAD4-5C821FFC6AA5}" presName="compNode" presStyleCnt="0"/>
      <dgm:spPr/>
    </dgm:pt>
    <dgm:pt modelId="{9F45C60F-83ED-42F9-8E35-7D47C33E312F}" type="pres">
      <dgm:prSet presAssocID="{06A2429B-2A2D-4F29-BAD4-5C821FFC6AA5}" presName="bgRect" presStyleLbl="bgShp" presStyleIdx="0" presStyleCnt="3"/>
      <dgm:spPr/>
    </dgm:pt>
    <dgm:pt modelId="{CCF9384D-1410-43C0-A718-38E4EED9D2FA}" type="pres">
      <dgm:prSet presAssocID="{06A2429B-2A2D-4F29-BAD4-5C821FFC6AA5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5703FA2-1146-4B51-A27A-6500A7829C64}" type="pres">
      <dgm:prSet presAssocID="{06A2429B-2A2D-4F29-BAD4-5C821FFC6AA5}" presName="spaceRect" presStyleCnt="0"/>
      <dgm:spPr/>
    </dgm:pt>
    <dgm:pt modelId="{4237DBB8-B48E-4D54-BDCA-B012D74D8501}" type="pres">
      <dgm:prSet presAssocID="{06A2429B-2A2D-4F29-BAD4-5C821FFC6AA5}" presName="parTx" presStyleLbl="revTx" presStyleIdx="0" presStyleCnt="6">
        <dgm:presLayoutVars>
          <dgm:chMax val="0"/>
          <dgm:chPref val="0"/>
        </dgm:presLayoutVars>
      </dgm:prSet>
      <dgm:spPr/>
    </dgm:pt>
    <dgm:pt modelId="{8D496F60-8575-45FB-BB53-DFB1233E3C69}" type="pres">
      <dgm:prSet presAssocID="{06A2429B-2A2D-4F29-BAD4-5C821FFC6AA5}" presName="desTx" presStyleLbl="revTx" presStyleIdx="1" presStyleCnt="6">
        <dgm:presLayoutVars/>
      </dgm:prSet>
      <dgm:spPr/>
    </dgm:pt>
    <dgm:pt modelId="{C10B679F-DA46-4BD7-BA44-E778EBBB69B9}" type="pres">
      <dgm:prSet presAssocID="{AB1146F7-94AB-4292-B47D-17C237652F98}" presName="sibTrans" presStyleCnt="0"/>
      <dgm:spPr/>
    </dgm:pt>
    <dgm:pt modelId="{F53B6E65-C1C6-4D67-9936-9540CBB11F37}" type="pres">
      <dgm:prSet presAssocID="{DB6932B1-E90E-4604-A8AC-28ACEBDEC533}" presName="compNode" presStyleCnt="0"/>
      <dgm:spPr/>
    </dgm:pt>
    <dgm:pt modelId="{A52267A9-E382-4E8F-B6E2-564503505246}" type="pres">
      <dgm:prSet presAssocID="{DB6932B1-E90E-4604-A8AC-28ACEBDEC533}" presName="bgRect" presStyleLbl="bgShp" presStyleIdx="1" presStyleCnt="3"/>
      <dgm:spPr/>
    </dgm:pt>
    <dgm:pt modelId="{D5A1DC2E-09CC-4B81-8843-1B1B66CD1449}" type="pres">
      <dgm:prSet presAssocID="{DB6932B1-E90E-4604-A8AC-28ACEBDEC533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C10EF072-4BDF-425F-B6DF-001D90DF2143}" type="pres">
      <dgm:prSet presAssocID="{DB6932B1-E90E-4604-A8AC-28ACEBDEC533}" presName="spaceRect" presStyleCnt="0"/>
      <dgm:spPr/>
    </dgm:pt>
    <dgm:pt modelId="{68FFEB73-301B-494B-B973-996C0468127A}" type="pres">
      <dgm:prSet presAssocID="{DB6932B1-E90E-4604-A8AC-28ACEBDEC533}" presName="parTx" presStyleLbl="revTx" presStyleIdx="2" presStyleCnt="6">
        <dgm:presLayoutVars>
          <dgm:chMax val="0"/>
          <dgm:chPref val="0"/>
        </dgm:presLayoutVars>
      </dgm:prSet>
      <dgm:spPr/>
    </dgm:pt>
    <dgm:pt modelId="{2E58E852-2FD9-49CF-AFBA-CB22F4A4DF71}" type="pres">
      <dgm:prSet presAssocID="{DB6932B1-E90E-4604-A8AC-28ACEBDEC533}" presName="desTx" presStyleLbl="revTx" presStyleIdx="3" presStyleCnt="6">
        <dgm:presLayoutVars/>
      </dgm:prSet>
      <dgm:spPr/>
    </dgm:pt>
    <dgm:pt modelId="{E4CE6304-99BE-499B-89AC-CC46592CB646}" type="pres">
      <dgm:prSet presAssocID="{8FB75D0F-7439-4AB4-B3ED-EBD9202445F2}" presName="sibTrans" presStyleCnt="0"/>
      <dgm:spPr/>
    </dgm:pt>
    <dgm:pt modelId="{F55FBA48-90D5-494F-95A9-1A4B80D38E1F}" type="pres">
      <dgm:prSet presAssocID="{8F30AEAB-45DD-4277-BF5B-046EAB205C2E}" presName="compNode" presStyleCnt="0"/>
      <dgm:spPr/>
    </dgm:pt>
    <dgm:pt modelId="{584CC247-D09B-42F9-956C-7A1ED5F892C9}" type="pres">
      <dgm:prSet presAssocID="{8F30AEAB-45DD-4277-BF5B-046EAB205C2E}" presName="bgRect" presStyleLbl="bgShp" presStyleIdx="2" presStyleCnt="3"/>
      <dgm:spPr/>
    </dgm:pt>
    <dgm:pt modelId="{AB0A88A5-CAE1-418E-88AC-B1AD555C2687}" type="pres">
      <dgm:prSet presAssocID="{8F30AEAB-45DD-4277-BF5B-046EAB205C2E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7CCDEA-FAA0-46C9-8AE2-6AD0AB62E5AA}" type="pres">
      <dgm:prSet presAssocID="{8F30AEAB-45DD-4277-BF5B-046EAB205C2E}" presName="spaceRect" presStyleCnt="0"/>
      <dgm:spPr/>
    </dgm:pt>
    <dgm:pt modelId="{35E1AC10-9A62-433A-AF5E-DB25FF886358}" type="pres">
      <dgm:prSet presAssocID="{8F30AEAB-45DD-4277-BF5B-046EAB205C2E}" presName="parTx" presStyleLbl="revTx" presStyleIdx="4" presStyleCnt="6">
        <dgm:presLayoutVars>
          <dgm:chMax val="0"/>
          <dgm:chPref val="0"/>
        </dgm:presLayoutVars>
      </dgm:prSet>
      <dgm:spPr/>
    </dgm:pt>
    <dgm:pt modelId="{D170C0F1-7948-4DE9-8372-F9A45ACF588A}" type="pres">
      <dgm:prSet presAssocID="{8F30AEAB-45DD-4277-BF5B-046EAB205C2E}" presName="desTx" presStyleLbl="revTx" presStyleIdx="5" presStyleCnt="6">
        <dgm:presLayoutVars/>
      </dgm:prSet>
      <dgm:spPr/>
    </dgm:pt>
  </dgm:ptLst>
  <dgm:cxnLst>
    <dgm:cxn modelId="{5DE3922A-85EB-4C99-B482-903F4915774B}" srcId="{C07FE9E7-92A6-4C88-91FC-74BF7F3648B7}" destId="{DB6932B1-E90E-4604-A8AC-28ACEBDEC533}" srcOrd="1" destOrd="0" parTransId="{DE1EBD87-4F2E-40EC-B697-40CE2475885D}" sibTransId="{8FB75D0F-7439-4AB4-B3ED-EBD9202445F2}"/>
    <dgm:cxn modelId="{A9F49935-83AA-4CB8-B979-291ED8E11AE3}" srcId="{DB6932B1-E90E-4604-A8AC-28ACEBDEC533}" destId="{DDD1FBE2-9B44-46D3-B650-9628393FA281}" srcOrd="0" destOrd="0" parTransId="{3C19E0CB-3B3C-4C43-B1E2-7FBABF4E0F5C}" sibTransId="{672555F4-EDFB-4405-9209-D10E905DEB6F}"/>
    <dgm:cxn modelId="{79BE275D-3128-4C9D-B27A-362154BB5663}" type="presOf" srcId="{DB6932B1-E90E-4604-A8AC-28ACEBDEC533}" destId="{68FFEB73-301B-494B-B973-996C0468127A}" srcOrd="0" destOrd="0" presId="urn:microsoft.com/office/officeart/2018/2/layout/IconVerticalSolidList"/>
    <dgm:cxn modelId="{11D1E15E-2675-411D-9A2C-67067E8311AA}" srcId="{06A2429B-2A2D-4F29-BAD4-5C821FFC6AA5}" destId="{2ECC6690-9EB9-4CAD-B27F-5928D6B7FA4C}" srcOrd="0" destOrd="0" parTransId="{6EE2F577-2CC1-4F38-98F8-B24724A442CC}" sibTransId="{15BE68F5-BFF2-43A1-B197-E80423F25D9D}"/>
    <dgm:cxn modelId="{87C1B154-5762-458B-908E-3B0187ACE72C}" type="presOf" srcId="{8F30AEAB-45DD-4277-BF5B-046EAB205C2E}" destId="{35E1AC10-9A62-433A-AF5E-DB25FF886358}" srcOrd="0" destOrd="0" presId="urn:microsoft.com/office/officeart/2018/2/layout/IconVerticalSolidList"/>
    <dgm:cxn modelId="{D169367C-2DDF-41B4-86D0-B1AA02EFC42A}" type="presOf" srcId="{DDD1FBE2-9B44-46D3-B650-9628393FA281}" destId="{2E58E852-2FD9-49CF-AFBA-CB22F4A4DF71}" srcOrd="0" destOrd="0" presId="urn:microsoft.com/office/officeart/2018/2/layout/IconVerticalSolidList"/>
    <dgm:cxn modelId="{6863828B-518B-4785-A839-0252AC1CD8D7}" type="presOf" srcId="{1FA7FD7D-3252-4026-9A40-647FD2AC4B17}" destId="{D170C0F1-7948-4DE9-8372-F9A45ACF588A}" srcOrd="0" destOrd="0" presId="urn:microsoft.com/office/officeart/2018/2/layout/IconVerticalSolidList"/>
    <dgm:cxn modelId="{0F958894-5EE2-4D4C-A27C-CC97F831336A}" type="presOf" srcId="{2ECC6690-9EB9-4CAD-B27F-5928D6B7FA4C}" destId="{8D496F60-8575-45FB-BB53-DFB1233E3C69}" srcOrd="0" destOrd="0" presId="urn:microsoft.com/office/officeart/2018/2/layout/IconVerticalSolidList"/>
    <dgm:cxn modelId="{3680BCAB-553E-4241-A22F-5DF0CDF6CB3D}" type="presOf" srcId="{C07FE9E7-92A6-4C88-91FC-74BF7F3648B7}" destId="{EC112895-188F-47BB-AD0C-77FB747E08EF}" srcOrd="0" destOrd="0" presId="urn:microsoft.com/office/officeart/2018/2/layout/IconVerticalSolidList"/>
    <dgm:cxn modelId="{D82CB9B6-7764-414E-9F07-C3E097478BED}" type="presOf" srcId="{06A2429B-2A2D-4F29-BAD4-5C821FFC6AA5}" destId="{4237DBB8-B48E-4D54-BDCA-B012D74D8501}" srcOrd="0" destOrd="0" presId="urn:microsoft.com/office/officeart/2018/2/layout/IconVerticalSolidList"/>
    <dgm:cxn modelId="{7A28D1C0-E511-41C3-A0E8-48E67CBDC6E5}" srcId="{C07FE9E7-92A6-4C88-91FC-74BF7F3648B7}" destId="{06A2429B-2A2D-4F29-BAD4-5C821FFC6AA5}" srcOrd="0" destOrd="0" parTransId="{9D59FBB3-BA22-4107-B4C5-8200221EDBAC}" sibTransId="{AB1146F7-94AB-4292-B47D-17C237652F98}"/>
    <dgm:cxn modelId="{F471BED5-CFA8-4985-B5DC-7A85C59EAC86}" srcId="{8F30AEAB-45DD-4277-BF5B-046EAB205C2E}" destId="{1FA7FD7D-3252-4026-9A40-647FD2AC4B17}" srcOrd="0" destOrd="0" parTransId="{686F161F-D0BA-41D9-8E30-FE57F383C198}" sibTransId="{DC0C536A-6828-40F4-B83D-B1E1AF2FC61D}"/>
    <dgm:cxn modelId="{B16530DB-DCD0-4A27-B383-D0BF0D44DAFD}" srcId="{C07FE9E7-92A6-4C88-91FC-74BF7F3648B7}" destId="{8F30AEAB-45DD-4277-BF5B-046EAB205C2E}" srcOrd="2" destOrd="0" parTransId="{8C37CB62-CE43-4A5B-8C82-2D252FF84F92}" sibTransId="{772EE747-431F-4353-87E7-0EEBA4AB8BAC}"/>
    <dgm:cxn modelId="{9B720619-1CA1-4489-AD59-6486989F9690}" type="presParOf" srcId="{EC112895-188F-47BB-AD0C-77FB747E08EF}" destId="{6EF9EB53-D62D-42CA-8709-D65E079B54B5}" srcOrd="0" destOrd="0" presId="urn:microsoft.com/office/officeart/2018/2/layout/IconVerticalSolidList"/>
    <dgm:cxn modelId="{4BEE447A-1EC0-4DBC-88FF-32732D13282A}" type="presParOf" srcId="{6EF9EB53-D62D-42CA-8709-D65E079B54B5}" destId="{9F45C60F-83ED-42F9-8E35-7D47C33E312F}" srcOrd="0" destOrd="0" presId="urn:microsoft.com/office/officeart/2018/2/layout/IconVerticalSolidList"/>
    <dgm:cxn modelId="{771FD5F4-F7EC-49FF-8BE9-A37466D6A605}" type="presParOf" srcId="{6EF9EB53-D62D-42CA-8709-D65E079B54B5}" destId="{CCF9384D-1410-43C0-A718-38E4EED9D2FA}" srcOrd="1" destOrd="0" presId="urn:microsoft.com/office/officeart/2018/2/layout/IconVerticalSolidList"/>
    <dgm:cxn modelId="{C429D6AC-BFFA-4F0A-8217-CE3255009425}" type="presParOf" srcId="{6EF9EB53-D62D-42CA-8709-D65E079B54B5}" destId="{75703FA2-1146-4B51-A27A-6500A7829C64}" srcOrd="2" destOrd="0" presId="urn:microsoft.com/office/officeart/2018/2/layout/IconVerticalSolidList"/>
    <dgm:cxn modelId="{C38B0E78-6A7F-4E07-B1E4-52E4F6ABB638}" type="presParOf" srcId="{6EF9EB53-D62D-42CA-8709-D65E079B54B5}" destId="{4237DBB8-B48E-4D54-BDCA-B012D74D8501}" srcOrd="3" destOrd="0" presId="urn:microsoft.com/office/officeart/2018/2/layout/IconVerticalSolidList"/>
    <dgm:cxn modelId="{111CAFBC-97A5-45F1-9B1D-2EE08C7392ED}" type="presParOf" srcId="{6EF9EB53-D62D-42CA-8709-D65E079B54B5}" destId="{8D496F60-8575-45FB-BB53-DFB1233E3C69}" srcOrd="4" destOrd="0" presId="urn:microsoft.com/office/officeart/2018/2/layout/IconVerticalSolidList"/>
    <dgm:cxn modelId="{A362B218-6B25-4DC9-B84C-4CECFD1634A1}" type="presParOf" srcId="{EC112895-188F-47BB-AD0C-77FB747E08EF}" destId="{C10B679F-DA46-4BD7-BA44-E778EBBB69B9}" srcOrd="1" destOrd="0" presId="urn:microsoft.com/office/officeart/2018/2/layout/IconVerticalSolidList"/>
    <dgm:cxn modelId="{C73319E9-7388-4076-9112-01CC53DA7DEC}" type="presParOf" srcId="{EC112895-188F-47BB-AD0C-77FB747E08EF}" destId="{F53B6E65-C1C6-4D67-9936-9540CBB11F37}" srcOrd="2" destOrd="0" presId="urn:microsoft.com/office/officeart/2018/2/layout/IconVerticalSolidList"/>
    <dgm:cxn modelId="{E3AE2D90-0AE9-482E-B6BC-9591DEA97A67}" type="presParOf" srcId="{F53B6E65-C1C6-4D67-9936-9540CBB11F37}" destId="{A52267A9-E382-4E8F-B6E2-564503505246}" srcOrd="0" destOrd="0" presId="urn:microsoft.com/office/officeart/2018/2/layout/IconVerticalSolidList"/>
    <dgm:cxn modelId="{50FFB05D-86C3-491F-BA54-24E71009C7F2}" type="presParOf" srcId="{F53B6E65-C1C6-4D67-9936-9540CBB11F37}" destId="{D5A1DC2E-09CC-4B81-8843-1B1B66CD1449}" srcOrd="1" destOrd="0" presId="urn:microsoft.com/office/officeart/2018/2/layout/IconVerticalSolidList"/>
    <dgm:cxn modelId="{CA8CC7CD-D82D-4C09-8DBB-D87F97BDFBEE}" type="presParOf" srcId="{F53B6E65-C1C6-4D67-9936-9540CBB11F37}" destId="{C10EF072-4BDF-425F-B6DF-001D90DF2143}" srcOrd="2" destOrd="0" presId="urn:microsoft.com/office/officeart/2018/2/layout/IconVerticalSolidList"/>
    <dgm:cxn modelId="{3220CF88-CB35-4E61-A4BD-1FD32D444631}" type="presParOf" srcId="{F53B6E65-C1C6-4D67-9936-9540CBB11F37}" destId="{68FFEB73-301B-494B-B973-996C0468127A}" srcOrd="3" destOrd="0" presId="urn:microsoft.com/office/officeart/2018/2/layout/IconVerticalSolidList"/>
    <dgm:cxn modelId="{7EAA4A4A-CE15-4863-AD1A-AC7D6B103B31}" type="presParOf" srcId="{F53B6E65-C1C6-4D67-9936-9540CBB11F37}" destId="{2E58E852-2FD9-49CF-AFBA-CB22F4A4DF71}" srcOrd="4" destOrd="0" presId="urn:microsoft.com/office/officeart/2018/2/layout/IconVerticalSolidList"/>
    <dgm:cxn modelId="{2230A2D2-CE77-4D6C-BAA3-DAC663FAAC27}" type="presParOf" srcId="{EC112895-188F-47BB-AD0C-77FB747E08EF}" destId="{E4CE6304-99BE-499B-89AC-CC46592CB646}" srcOrd="3" destOrd="0" presId="urn:microsoft.com/office/officeart/2018/2/layout/IconVerticalSolidList"/>
    <dgm:cxn modelId="{542CFE00-CB11-48E6-AD54-900FB9A24901}" type="presParOf" srcId="{EC112895-188F-47BB-AD0C-77FB747E08EF}" destId="{F55FBA48-90D5-494F-95A9-1A4B80D38E1F}" srcOrd="4" destOrd="0" presId="urn:microsoft.com/office/officeart/2018/2/layout/IconVerticalSolidList"/>
    <dgm:cxn modelId="{A0FE782D-7A1C-4038-A502-DF2112726D9D}" type="presParOf" srcId="{F55FBA48-90D5-494F-95A9-1A4B80D38E1F}" destId="{584CC247-D09B-42F9-956C-7A1ED5F892C9}" srcOrd="0" destOrd="0" presId="urn:microsoft.com/office/officeart/2018/2/layout/IconVerticalSolidList"/>
    <dgm:cxn modelId="{51030472-D8BC-4227-914A-0F73C76CDC68}" type="presParOf" srcId="{F55FBA48-90D5-494F-95A9-1A4B80D38E1F}" destId="{AB0A88A5-CAE1-418E-88AC-B1AD555C2687}" srcOrd="1" destOrd="0" presId="urn:microsoft.com/office/officeart/2018/2/layout/IconVerticalSolidList"/>
    <dgm:cxn modelId="{C67C7DCC-236B-4E81-8898-BC56B7B60486}" type="presParOf" srcId="{F55FBA48-90D5-494F-95A9-1A4B80D38E1F}" destId="{077CCDEA-FAA0-46C9-8AE2-6AD0AB62E5AA}" srcOrd="2" destOrd="0" presId="urn:microsoft.com/office/officeart/2018/2/layout/IconVerticalSolidList"/>
    <dgm:cxn modelId="{243819D0-D669-4A9A-A817-FB8082A56B08}" type="presParOf" srcId="{F55FBA48-90D5-494F-95A9-1A4B80D38E1F}" destId="{35E1AC10-9A62-433A-AF5E-DB25FF886358}" srcOrd="3" destOrd="0" presId="urn:microsoft.com/office/officeart/2018/2/layout/IconVerticalSolidList"/>
    <dgm:cxn modelId="{83D57B47-7195-40E2-A38C-3F86FA0F915D}" type="presParOf" srcId="{F55FBA48-90D5-494F-95A9-1A4B80D38E1F}" destId="{D170C0F1-7948-4DE9-8372-F9A45ACF588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59617A-4209-4D9F-AA6B-55E4A4BCD9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6B2F51-B66A-4971-8EF8-5C7F06A2763C}">
      <dgm:prSet/>
      <dgm:spPr/>
      <dgm:t>
        <a:bodyPr/>
        <a:lstStyle/>
        <a:p>
          <a:pPr rtl="0"/>
          <a:r>
            <a:rPr lang="en-US"/>
            <a:t>Provide </a:t>
          </a:r>
          <a:r>
            <a:rPr lang="en-US">
              <a:latin typeface="Avenir Next LT Pro"/>
            </a:rPr>
            <a:t>search</a:t>
          </a:r>
          <a:r>
            <a:rPr lang="en-US"/>
            <a:t> function in each list of view</a:t>
          </a:r>
          <a:r>
            <a:rPr lang="en-US">
              <a:latin typeface="Avenir Next LT Pro"/>
            </a:rPr>
            <a:t> and</a:t>
          </a:r>
          <a:r>
            <a:rPr lang="en-US"/>
            <a:t> main window</a:t>
          </a:r>
        </a:p>
      </dgm:t>
    </dgm:pt>
    <dgm:pt modelId="{1F409D22-C1C9-4E7D-98CC-2B0993440894}" type="parTrans" cxnId="{FA11BF69-AE24-4E70-B3A7-BA518A406DBE}">
      <dgm:prSet/>
      <dgm:spPr/>
      <dgm:t>
        <a:bodyPr/>
        <a:lstStyle/>
        <a:p>
          <a:endParaRPr lang="en-US"/>
        </a:p>
      </dgm:t>
    </dgm:pt>
    <dgm:pt modelId="{1F0C3784-A866-448E-9BD5-7731FF3F100A}" type="sibTrans" cxnId="{FA11BF69-AE24-4E70-B3A7-BA518A406DBE}">
      <dgm:prSet/>
      <dgm:spPr/>
      <dgm:t>
        <a:bodyPr/>
        <a:lstStyle/>
        <a:p>
          <a:endParaRPr lang="en-US"/>
        </a:p>
      </dgm:t>
    </dgm:pt>
    <dgm:pt modelId="{DCD1EA55-A679-43C3-A0AB-BD71F74AEDB6}">
      <dgm:prSet/>
      <dgm:spPr/>
      <dgm:t>
        <a:bodyPr/>
        <a:lstStyle/>
        <a:p>
          <a:r>
            <a:rPr lang="en-US"/>
            <a:t>Statistic chart generated for each list of view</a:t>
          </a:r>
        </a:p>
      </dgm:t>
    </dgm:pt>
    <dgm:pt modelId="{437DB151-EFD2-48D6-9AD9-C712309E449D}" type="parTrans" cxnId="{68494B15-E628-480D-9FDB-748394109089}">
      <dgm:prSet/>
      <dgm:spPr/>
      <dgm:t>
        <a:bodyPr/>
        <a:lstStyle/>
        <a:p>
          <a:endParaRPr lang="en-US"/>
        </a:p>
      </dgm:t>
    </dgm:pt>
    <dgm:pt modelId="{1CC4F611-48C2-4204-BF4D-97FFABF2FB94}" type="sibTrans" cxnId="{68494B15-E628-480D-9FDB-748394109089}">
      <dgm:prSet/>
      <dgm:spPr/>
      <dgm:t>
        <a:bodyPr/>
        <a:lstStyle/>
        <a:p>
          <a:endParaRPr lang="en-US"/>
        </a:p>
      </dgm:t>
    </dgm:pt>
    <dgm:pt modelId="{D422E2DF-6700-4B5B-AB01-A7F708A5FE16}">
      <dgm:prSet/>
      <dgm:spPr/>
      <dgm:t>
        <a:bodyPr/>
        <a:lstStyle/>
        <a:p>
          <a:r>
            <a:rPr lang="en-US"/>
            <a:t>Add Project Themes</a:t>
          </a:r>
        </a:p>
      </dgm:t>
    </dgm:pt>
    <dgm:pt modelId="{BA907DCB-C33C-45BF-9DEF-92961423492D}" type="parTrans" cxnId="{047A2B78-0EC6-4CE2-8F1D-79FF4826D80A}">
      <dgm:prSet/>
      <dgm:spPr/>
      <dgm:t>
        <a:bodyPr/>
        <a:lstStyle/>
        <a:p>
          <a:endParaRPr lang="en-US"/>
        </a:p>
      </dgm:t>
    </dgm:pt>
    <dgm:pt modelId="{1CAA2E80-AE9B-4F4E-8E2B-840A6407D8C9}" type="sibTrans" cxnId="{047A2B78-0EC6-4CE2-8F1D-79FF4826D80A}">
      <dgm:prSet/>
      <dgm:spPr/>
      <dgm:t>
        <a:bodyPr/>
        <a:lstStyle/>
        <a:p>
          <a:endParaRPr lang="en-US"/>
        </a:p>
      </dgm:t>
    </dgm:pt>
    <dgm:pt modelId="{94589433-009E-4D37-A8B3-426FCE521B8C}">
      <dgm:prSet/>
      <dgm:spPr/>
      <dgm:t>
        <a:bodyPr/>
        <a:lstStyle/>
        <a:p>
          <a:r>
            <a:rPr lang="en-US"/>
            <a:t>Enhance the user Roles to optimize the Teams works</a:t>
          </a:r>
        </a:p>
      </dgm:t>
    </dgm:pt>
    <dgm:pt modelId="{0871F3DE-094E-4BC0-B98C-8B4E6B69A5B5}" type="parTrans" cxnId="{C8A24910-54CF-4DE0-8708-36DB1C4DA828}">
      <dgm:prSet/>
      <dgm:spPr/>
      <dgm:t>
        <a:bodyPr/>
        <a:lstStyle/>
        <a:p>
          <a:endParaRPr lang="en-US"/>
        </a:p>
      </dgm:t>
    </dgm:pt>
    <dgm:pt modelId="{A4DCF413-CEB0-4C34-BE5D-E9CBCDC5AB87}" type="sibTrans" cxnId="{C8A24910-54CF-4DE0-8708-36DB1C4DA828}">
      <dgm:prSet/>
      <dgm:spPr/>
      <dgm:t>
        <a:bodyPr/>
        <a:lstStyle/>
        <a:p>
          <a:endParaRPr lang="en-US"/>
        </a:p>
      </dgm:t>
    </dgm:pt>
    <dgm:pt modelId="{EEDE77DE-FA14-496F-970E-1A5A8047528B}">
      <dgm:prSet/>
      <dgm:spPr/>
      <dgm:t>
        <a:bodyPr/>
        <a:lstStyle/>
        <a:p>
          <a:r>
            <a:rPr lang="en-US"/>
            <a:t>UI/UX enhancement</a:t>
          </a:r>
        </a:p>
      </dgm:t>
    </dgm:pt>
    <dgm:pt modelId="{36F38FE5-4E84-4723-8935-87A7713BADBB}" type="parTrans" cxnId="{300390FB-B550-489A-87F7-9E4FC50BD184}">
      <dgm:prSet/>
      <dgm:spPr/>
      <dgm:t>
        <a:bodyPr/>
        <a:lstStyle/>
        <a:p>
          <a:endParaRPr lang="en-US"/>
        </a:p>
      </dgm:t>
    </dgm:pt>
    <dgm:pt modelId="{AA6B3F10-30AC-4A86-A826-612045FFCA4D}" type="sibTrans" cxnId="{300390FB-B550-489A-87F7-9E4FC50BD184}">
      <dgm:prSet/>
      <dgm:spPr/>
      <dgm:t>
        <a:bodyPr/>
        <a:lstStyle/>
        <a:p>
          <a:endParaRPr lang="en-US"/>
        </a:p>
      </dgm:t>
    </dgm:pt>
    <dgm:pt modelId="{3D9F35E3-C918-42B9-AAA6-DA7637913EE4}" type="pres">
      <dgm:prSet presAssocID="{BA59617A-4209-4D9F-AA6B-55E4A4BCD9A9}" presName="root" presStyleCnt="0">
        <dgm:presLayoutVars>
          <dgm:dir/>
          <dgm:resizeHandles val="exact"/>
        </dgm:presLayoutVars>
      </dgm:prSet>
      <dgm:spPr/>
    </dgm:pt>
    <dgm:pt modelId="{99D05E0D-02E6-4BA4-B1C2-456298A15B5A}" type="pres">
      <dgm:prSet presAssocID="{3D6B2F51-B66A-4971-8EF8-5C7F06A2763C}" presName="compNode" presStyleCnt="0"/>
      <dgm:spPr/>
    </dgm:pt>
    <dgm:pt modelId="{68671486-5F41-445E-9C88-8729B1BE7DCB}" type="pres">
      <dgm:prSet presAssocID="{3D6B2F51-B66A-4971-8EF8-5C7F06A2763C}" presName="bgRect" presStyleLbl="bgShp" presStyleIdx="0" presStyleCnt="5"/>
      <dgm:spPr/>
    </dgm:pt>
    <dgm:pt modelId="{A0C6F419-17C5-493F-B40C-E5336E8736BB}" type="pres">
      <dgm:prSet presAssocID="{3D6B2F51-B66A-4971-8EF8-5C7F06A276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698160F-CF02-4C07-85A4-F743AE778D0B}" type="pres">
      <dgm:prSet presAssocID="{3D6B2F51-B66A-4971-8EF8-5C7F06A2763C}" presName="spaceRect" presStyleCnt="0"/>
      <dgm:spPr/>
    </dgm:pt>
    <dgm:pt modelId="{198799FF-ECD0-4B60-AB41-537CF8E5AA23}" type="pres">
      <dgm:prSet presAssocID="{3D6B2F51-B66A-4971-8EF8-5C7F06A2763C}" presName="parTx" presStyleLbl="revTx" presStyleIdx="0" presStyleCnt="5">
        <dgm:presLayoutVars>
          <dgm:chMax val="0"/>
          <dgm:chPref val="0"/>
        </dgm:presLayoutVars>
      </dgm:prSet>
      <dgm:spPr/>
    </dgm:pt>
    <dgm:pt modelId="{4491D867-2DE6-4066-8213-F68148EB0EF6}" type="pres">
      <dgm:prSet presAssocID="{1F0C3784-A866-448E-9BD5-7731FF3F100A}" presName="sibTrans" presStyleCnt="0"/>
      <dgm:spPr/>
    </dgm:pt>
    <dgm:pt modelId="{A1A059A9-6B57-4492-8A77-9DAFDEA42490}" type="pres">
      <dgm:prSet presAssocID="{DCD1EA55-A679-43C3-A0AB-BD71F74AEDB6}" presName="compNode" presStyleCnt="0"/>
      <dgm:spPr/>
    </dgm:pt>
    <dgm:pt modelId="{8907FAAF-8E7B-4BC5-94D0-B3701C4E3FA8}" type="pres">
      <dgm:prSet presAssocID="{DCD1EA55-A679-43C3-A0AB-BD71F74AEDB6}" presName="bgRect" presStyleLbl="bgShp" presStyleIdx="1" presStyleCnt="5"/>
      <dgm:spPr/>
    </dgm:pt>
    <dgm:pt modelId="{B94F6486-7D27-4535-9DAC-AC4A07277519}" type="pres">
      <dgm:prSet presAssocID="{DCD1EA55-A679-43C3-A0AB-BD71F74AED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6ABC7BC-0982-4CA0-A8DF-3D63FFC2938F}" type="pres">
      <dgm:prSet presAssocID="{DCD1EA55-A679-43C3-A0AB-BD71F74AEDB6}" presName="spaceRect" presStyleCnt="0"/>
      <dgm:spPr/>
    </dgm:pt>
    <dgm:pt modelId="{F288880E-B875-47B7-8F32-E8C9FE547915}" type="pres">
      <dgm:prSet presAssocID="{DCD1EA55-A679-43C3-A0AB-BD71F74AEDB6}" presName="parTx" presStyleLbl="revTx" presStyleIdx="1" presStyleCnt="5">
        <dgm:presLayoutVars>
          <dgm:chMax val="0"/>
          <dgm:chPref val="0"/>
        </dgm:presLayoutVars>
      </dgm:prSet>
      <dgm:spPr/>
    </dgm:pt>
    <dgm:pt modelId="{2718D0CC-9EB4-4051-A996-FABCACC172AA}" type="pres">
      <dgm:prSet presAssocID="{1CC4F611-48C2-4204-BF4D-97FFABF2FB94}" presName="sibTrans" presStyleCnt="0"/>
      <dgm:spPr/>
    </dgm:pt>
    <dgm:pt modelId="{F2CC9F44-EB94-41B7-9B8C-D083FD257171}" type="pres">
      <dgm:prSet presAssocID="{D422E2DF-6700-4B5B-AB01-A7F708A5FE16}" presName="compNode" presStyleCnt="0"/>
      <dgm:spPr/>
    </dgm:pt>
    <dgm:pt modelId="{3BF36304-6736-468C-860C-9608CFAF39EB}" type="pres">
      <dgm:prSet presAssocID="{D422E2DF-6700-4B5B-AB01-A7F708A5FE16}" presName="bgRect" presStyleLbl="bgShp" presStyleIdx="2" presStyleCnt="5"/>
      <dgm:spPr/>
    </dgm:pt>
    <dgm:pt modelId="{F9AEF44F-7850-4AC5-AAB0-A39FCEBEA837}" type="pres">
      <dgm:prSet presAssocID="{D422E2DF-6700-4B5B-AB01-A7F708A5FE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0E9C4CE-DBF9-4D1B-AC23-D20D852A7A50}" type="pres">
      <dgm:prSet presAssocID="{D422E2DF-6700-4B5B-AB01-A7F708A5FE16}" presName="spaceRect" presStyleCnt="0"/>
      <dgm:spPr/>
    </dgm:pt>
    <dgm:pt modelId="{EF5EA11B-4E28-4CF2-84DE-1B78A1538B59}" type="pres">
      <dgm:prSet presAssocID="{D422E2DF-6700-4B5B-AB01-A7F708A5FE16}" presName="parTx" presStyleLbl="revTx" presStyleIdx="2" presStyleCnt="5">
        <dgm:presLayoutVars>
          <dgm:chMax val="0"/>
          <dgm:chPref val="0"/>
        </dgm:presLayoutVars>
      </dgm:prSet>
      <dgm:spPr/>
    </dgm:pt>
    <dgm:pt modelId="{3A707A6C-3E11-4FB0-A63F-4747136F93E2}" type="pres">
      <dgm:prSet presAssocID="{1CAA2E80-AE9B-4F4E-8E2B-840A6407D8C9}" presName="sibTrans" presStyleCnt="0"/>
      <dgm:spPr/>
    </dgm:pt>
    <dgm:pt modelId="{43960377-BBDC-40CE-AA94-76CD702D00E6}" type="pres">
      <dgm:prSet presAssocID="{94589433-009E-4D37-A8B3-426FCE521B8C}" presName="compNode" presStyleCnt="0"/>
      <dgm:spPr/>
    </dgm:pt>
    <dgm:pt modelId="{3879BB8D-655C-4390-831C-499C7C8A3A90}" type="pres">
      <dgm:prSet presAssocID="{94589433-009E-4D37-A8B3-426FCE521B8C}" presName="bgRect" presStyleLbl="bgShp" presStyleIdx="3" presStyleCnt="5"/>
      <dgm:spPr/>
    </dgm:pt>
    <dgm:pt modelId="{7DE03AC8-4789-4D1A-8EE2-E5F020A060E6}" type="pres">
      <dgm:prSet presAssocID="{94589433-009E-4D37-A8B3-426FCE521B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2DF3BAD-48BB-4F22-9C6B-9157B8659314}" type="pres">
      <dgm:prSet presAssocID="{94589433-009E-4D37-A8B3-426FCE521B8C}" presName="spaceRect" presStyleCnt="0"/>
      <dgm:spPr/>
    </dgm:pt>
    <dgm:pt modelId="{411D9DF0-5763-41B0-8BA4-A08F0576FD1A}" type="pres">
      <dgm:prSet presAssocID="{94589433-009E-4D37-A8B3-426FCE521B8C}" presName="parTx" presStyleLbl="revTx" presStyleIdx="3" presStyleCnt="5">
        <dgm:presLayoutVars>
          <dgm:chMax val="0"/>
          <dgm:chPref val="0"/>
        </dgm:presLayoutVars>
      </dgm:prSet>
      <dgm:spPr/>
    </dgm:pt>
    <dgm:pt modelId="{999E3022-F58B-4EAE-A5E1-DB4FBFBEBB0C}" type="pres">
      <dgm:prSet presAssocID="{A4DCF413-CEB0-4C34-BE5D-E9CBCDC5AB87}" presName="sibTrans" presStyleCnt="0"/>
      <dgm:spPr/>
    </dgm:pt>
    <dgm:pt modelId="{7C1EC790-50F9-4A58-AB6D-D3993F6AA5A2}" type="pres">
      <dgm:prSet presAssocID="{EEDE77DE-FA14-496F-970E-1A5A8047528B}" presName="compNode" presStyleCnt="0"/>
      <dgm:spPr/>
    </dgm:pt>
    <dgm:pt modelId="{87F79086-2B5E-47DD-B18D-BC6A85FAE000}" type="pres">
      <dgm:prSet presAssocID="{EEDE77DE-FA14-496F-970E-1A5A8047528B}" presName="bgRect" presStyleLbl="bgShp" presStyleIdx="4" presStyleCnt="5"/>
      <dgm:spPr/>
    </dgm:pt>
    <dgm:pt modelId="{2C970976-5F1E-4ECA-B4E9-1500B3CCE02D}" type="pres">
      <dgm:prSet presAssocID="{EEDE77DE-FA14-496F-970E-1A5A804752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5C4529A-A52A-4C57-B778-2E5C8C6F7629}" type="pres">
      <dgm:prSet presAssocID="{EEDE77DE-FA14-496F-970E-1A5A8047528B}" presName="spaceRect" presStyleCnt="0"/>
      <dgm:spPr/>
    </dgm:pt>
    <dgm:pt modelId="{F93199D0-98F9-4157-B5FC-23AE15350A8C}" type="pres">
      <dgm:prSet presAssocID="{EEDE77DE-FA14-496F-970E-1A5A8047528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8A24910-54CF-4DE0-8708-36DB1C4DA828}" srcId="{BA59617A-4209-4D9F-AA6B-55E4A4BCD9A9}" destId="{94589433-009E-4D37-A8B3-426FCE521B8C}" srcOrd="3" destOrd="0" parTransId="{0871F3DE-094E-4BC0-B98C-8B4E6B69A5B5}" sibTransId="{A4DCF413-CEB0-4C34-BE5D-E9CBCDC5AB87}"/>
    <dgm:cxn modelId="{68494B15-E628-480D-9FDB-748394109089}" srcId="{BA59617A-4209-4D9F-AA6B-55E4A4BCD9A9}" destId="{DCD1EA55-A679-43C3-A0AB-BD71F74AEDB6}" srcOrd="1" destOrd="0" parTransId="{437DB151-EFD2-48D6-9AD9-C712309E449D}" sibTransId="{1CC4F611-48C2-4204-BF4D-97FFABF2FB94}"/>
    <dgm:cxn modelId="{C740233B-867A-4DF5-AD1B-6205A835BACC}" type="presOf" srcId="{94589433-009E-4D37-A8B3-426FCE521B8C}" destId="{411D9DF0-5763-41B0-8BA4-A08F0576FD1A}" srcOrd="0" destOrd="0" presId="urn:microsoft.com/office/officeart/2018/2/layout/IconVerticalSolidList"/>
    <dgm:cxn modelId="{FA11BF69-AE24-4E70-B3A7-BA518A406DBE}" srcId="{BA59617A-4209-4D9F-AA6B-55E4A4BCD9A9}" destId="{3D6B2F51-B66A-4971-8EF8-5C7F06A2763C}" srcOrd="0" destOrd="0" parTransId="{1F409D22-C1C9-4E7D-98CC-2B0993440894}" sibTransId="{1F0C3784-A866-448E-9BD5-7731FF3F100A}"/>
    <dgm:cxn modelId="{047A2B78-0EC6-4CE2-8F1D-79FF4826D80A}" srcId="{BA59617A-4209-4D9F-AA6B-55E4A4BCD9A9}" destId="{D422E2DF-6700-4B5B-AB01-A7F708A5FE16}" srcOrd="2" destOrd="0" parTransId="{BA907DCB-C33C-45BF-9DEF-92961423492D}" sibTransId="{1CAA2E80-AE9B-4F4E-8E2B-840A6407D8C9}"/>
    <dgm:cxn modelId="{5336337C-FBB9-4CA0-811A-1657269332AB}" type="presOf" srcId="{3D6B2F51-B66A-4971-8EF8-5C7F06A2763C}" destId="{198799FF-ECD0-4B60-AB41-537CF8E5AA23}" srcOrd="0" destOrd="0" presId="urn:microsoft.com/office/officeart/2018/2/layout/IconVerticalSolidList"/>
    <dgm:cxn modelId="{197EE38B-FF32-4F76-830D-A93F24DDA7BA}" type="presOf" srcId="{BA59617A-4209-4D9F-AA6B-55E4A4BCD9A9}" destId="{3D9F35E3-C918-42B9-AAA6-DA7637913EE4}" srcOrd="0" destOrd="0" presId="urn:microsoft.com/office/officeart/2018/2/layout/IconVerticalSolidList"/>
    <dgm:cxn modelId="{46B67098-E1AD-43E7-8E26-D1AD6A8AC11B}" type="presOf" srcId="{D422E2DF-6700-4B5B-AB01-A7F708A5FE16}" destId="{EF5EA11B-4E28-4CF2-84DE-1B78A1538B59}" srcOrd="0" destOrd="0" presId="urn:microsoft.com/office/officeart/2018/2/layout/IconVerticalSolidList"/>
    <dgm:cxn modelId="{832AA59E-793C-41B9-85A3-FCFFBA823938}" type="presOf" srcId="{DCD1EA55-A679-43C3-A0AB-BD71F74AEDB6}" destId="{F288880E-B875-47B7-8F32-E8C9FE547915}" srcOrd="0" destOrd="0" presId="urn:microsoft.com/office/officeart/2018/2/layout/IconVerticalSolidList"/>
    <dgm:cxn modelId="{AE4F76BD-11D9-413D-AA55-7D72D184C2F1}" type="presOf" srcId="{EEDE77DE-FA14-496F-970E-1A5A8047528B}" destId="{F93199D0-98F9-4157-B5FC-23AE15350A8C}" srcOrd="0" destOrd="0" presId="urn:microsoft.com/office/officeart/2018/2/layout/IconVerticalSolidList"/>
    <dgm:cxn modelId="{300390FB-B550-489A-87F7-9E4FC50BD184}" srcId="{BA59617A-4209-4D9F-AA6B-55E4A4BCD9A9}" destId="{EEDE77DE-FA14-496F-970E-1A5A8047528B}" srcOrd="4" destOrd="0" parTransId="{36F38FE5-4E84-4723-8935-87A7713BADBB}" sibTransId="{AA6B3F10-30AC-4A86-A826-612045FFCA4D}"/>
    <dgm:cxn modelId="{50346A68-DD64-4E2A-A637-FBDAD24D85C4}" type="presParOf" srcId="{3D9F35E3-C918-42B9-AAA6-DA7637913EE4}" destId="{99D05E0D-02E6-4BA4-B1C2-456298A15B5A}" srcOrd="0" destOrd="0" presId="urn:microsoft.com/office/officeart/2018/2/layout/IconVerticalSolidList"/>
    <dgm:cxn modelId="{61EE20A0-71E8-4356-91DA-515FD19E33AA}" type="presParOf" srcId="{99D05E0D-02E6-4BA4-B1C2-456298A15B5A}" destId="{68671486-5F41-445E-9C88-8729B1BE7DCB}" srcOrd="0" destOrd="0" presId="urn:microsoft.com/office/officeart/2018/2/layout/IconVerticalSolidList"/>
    <dgm:cxn modelId="{20ED2E03-9F51-4453-A781-411F1995B87B}" type="presParOf" srcId="{99D05E0D-02E6-4BA4-B1C2-456298A15B5A}" destId="{A0C6F419-17C5-493F-B40C-E5336E8736BB}" srcOrd="1" destOrd="0" presId="urn:microsoft.com/office/officeart/2018/2/layout/IconVerticalSolidList"/>
    <dgm:cxn modelId="{EA90116E-DE3E-45F9-99F6-E029A22E0E6C}" type="presParOf" srcId="{99D05E0D-02E6-4BA4-B1C2-456298A15B5A}" destId="{A698160F-CF02-4C07-85A4-F743AE778D0B}" srcOrd="2" destOrd="0" presId="urn:microsoft.com/office/officeart/2018/2/layout/IconVerticalSolidList"/>
    <dgm:cxn modelId="{8716846C-8793-4D89-A866-FC50044FB88F}" type="presParOf" srcId="{99D05E0D-02E6-4BA4-B1C2-456298A15B5A}" destId="{198799FF-ECD0-4B60-AB41-537CF8E5AA23}" srcOrd="3" destOrd="0" presId="urn:microsoft.com/office/officeart/2018/2/layout/IconVerticalSolidList"/>
    <dgm:cxn modelId="{7434062D-B66D-401E-A97A-9400A9E16980}" type="presParOf" srcId="{3D9F35E3-C918-42B9-AAA6-DA7637913EE4}" destId="{4491D867-2DE6-4066-8213-F68148EB0EF6}" srcOrd="1" destOrd="0" presId="urn:microsoft.com/office/officeart/2018/2/layout/IconVerticalSolidList"/>
    <dgm:cxn modelId="{F375F654-374E-4AF9-A29B-4A7C36B19FBE}" type="presParOf" srcId="{3D9F35E3-C918-42B9-AAA6-DA7637913EE4}" destId="{A1A059A9-6B57-4492-8A77-9DAFDEA42490}" srcOrd="2" destOrd="0" presId="urn:microsoft.com/office/officeart/2018/2/layout/IconVerticalSolidList"/>
    <dgm:cxn modelId="{B941AB3E-624B-4385-AE56-88B55643405B}" type="presParOf" srcId="{A1A059A9-6B57-4492-8A77-9DAFDEA42490}" destId="{8907FAAF-8E7B-4BC5-94D0-B3701C4E3FA8}" srcOrd="0" destOrd="0" presId="urn:microsoft.com/office/officeart/2018/2/layout/IconVerticalSolidList"/>
    <dgm:cxn modelId="{33DEA8BC-0E29-4E0F-979A-31A0747EFC43}" type="presParOf" srcId="{A1A059A9-6B57-4492-8A77-9DAFDEA42490}" destId="{B94F6486-7D27-4535-9DAC-AC4A07277519}" srcOrd="1" destOrd="0" presId="urn:microsoft.com/office/officeart/2018/2/layout/IconVerticalSolidList"/>
    <dgm:cxn modelId="{2863B62E-792B-435A-B9BA-5D99F63A09A2}" type="presParOf" srcId="{A1A059A9-6B57-4492-8A77-9DAFDEA42490}" destId="{56ABC7BC-0982-4CA0-A8DF-3D63FFC2938F}" srcOrd="2" destOrd="0" presId="urn:microsoft.com/office/officeart/2018/2/layout/IconVerticalSolidList"/>
    <dgm:cxn modelId="{E7A33F69-31D8-4341-9578-CB4391B04020}" type="presParOf" srcId="{A1A059A9-6B57-4492-8A77-9DAFDEA42490}" destId="{F288880E-B875-47B7-8F32-E8C9FE547915}" srcOrd="3" destOrd="0" presId="urn:microsoft.com/office/officeart/2018/2/layout/IconVerticalSolidList"/>
    <dgm:cxn modelId="{555CB10C-77A8-4F82-8798-1CA01D8320B9}" type="presParOf" srcId="{3D9F35E3-C918-42B9-AAA6-DA7637913EE4}" destId="{2718D0CC-9EB4-4051-A996-FABCACC172AA}" srcOrd="3" destOrd="0" presId="urn:microsoft.com/office/officeart/2018/2/layout/IconVerticalSolidList"/>
    <dgm:cxn modelId="{623863DC-BE25-47FC-A3E3-5A7B02AB7DC8}" type="presParOf" srcId="{3D9F35E3-C918-42B9-AAA6-DA7637913EE4}" destId="{F2CC9F44-EB94-41B7-9B8C-D083FD257171}" srcOrd="4" destOrd="0" presId="urn:microsoft.com/office/officeart/2018/2/layout/IconVerticalSolidList"/>
    <dgm:cxn modelId="{5D860DA1-D997-449E-86C8-A46EB5965C35}" type="presParOf" srcId="{F2CC9F44-EB94-41B7-9B8C-D083FD257171}" destId="{3BF36304-6736-468C-860C-9608CFAF39EB}" srcOrd="0" destOrd="0" presId="urn:microsoft.com/office/officeart/2018/2/layout/IconVerticalSolidList"/>
    <dgm:cxn modelId="{6C88A566-4163-478A-B393-1883A03732B3}" type="presParOf" srcId="{F2CC9F44-EB94-41B7-9B8C-D083FD257171}" destId="{F9AEF44F-7850-4AC5-AAB0-A39FCEBEA837}" srcOrd="1" destOrd="0" presId="urn:microsoft.com/office/officeart/2018/2/layout/IconVerticalSolidList"/>
    <dgm:cxn modelId="{8A64594E-F1C2-4AED-B2F4-25FF47FA0E03}" type="presParOf" srcId="{F2CC9F44-EB94-41B7-9B8C-D083FD257171}" destId="{40E9C4CE-DBF9-4D1B-AC23-D20D852A7A50}" srcOrd="2" destOrd="0" presId="urn:microsoft.com/office/officeart/2018/2/layout/IconVerticalSolidList"/>
    <dgm:cxn modelId="{D8F7893D-10C9-4C23-AAC4-393E65460779}" type="presParOf" srcId="{F2CC9F44-EB94-41B7-9B8C-D083FD257171}" destId="{EF5EA11B-4E28-4CF2-84DE-1B78A1538B59}" srcOrd="3" destOrd="0" presId="urn:microsoft.com/office/officeart/2018/2/layout/IconVerticalSolidList"/>
    <dgm:cxn modelId="{7CD0B18F-787F-47C1-B141-F8D41D185DB4}" type="presParOf" srcId="{3D9F35E3-C918-42B9-AAA6-DA7637913EE4}" destId="{3A707A6C-3E11-4FB0-A63F-4747136F93E2}" srcOrd="5" destOrd="0" presId="urn:microsoft.com/office/officeart/2018/2/layout/IconVerticalSolidList"/>
    <dgm:cxn modelId="{6EA18B74-D6B7-4890-B76D-0D5FB56D49AE}" type="presParOf" srcId="{3D9F35E3-C918-42B9-AAA6-DA7637913EE4}" destId="{43960377-BBDC-40CE-AA94-76CD702D00E6}" srcOrd="6" destOrd="0" presId="urn:microsoft.com/office/officeart/2018/2/layout/IconVerticalSolidList"/>
    <dgm:cxn modelId="{55456321-CCC4-4C33-9AE9-B1D769724A1C}" type="presParOf" srcId="{43960377-BBDC-40CE-AA94-76CD702D00E6}" destId="{3879BB8D-655C-4390-831C-499C7C8A3A90}" srcOrd="0" destOrd="0" presId="urn:microsoft.com/office/officeart/2018/2/layout/IconVerticalSolidList"/>
    <dgm:cxn modelId="{121C9997-D148-45D8-B7FA-84485E270FEB}" type="presParOf" srcId="{43960377-BBDC-40CE-AA94-76CD702D00E6}" destId="{7DE03AC8-4789-4D1A-8EE2-E5F020A060E6}" srcOrd="1" destOrd="0" presId="urn:microsoft.com/office/officeart/2018/2/layout/IconVerticalSolidList"/>
    <dgm:cxn modelId="{C0B1B652-807F-479A-9367-E56F754ED8E6}" type="presParOf" srcId="{43960377-BBDC-40CE-AA94-76CD702D00E6}" destId="{42DF3BAD-48BB-4F22-9C6B-9157B8659314}" srcOrd="2" destOrd="0" presId="urn:microsoft.com/office/officeart/2018/2/layout/IconVerticalSolidList"/>
    <dgm:cxn modelId="{F2873A62-AC93-4EC3-9A84-1C2F6344612E}" type="presParOf" srcId="{43960377-BBDC-40CE-AA94-76CD702D00E6}" destId="{411D9DF0-5763-41B0-8BA4-A08F0576FD1A}" srcOrd="3" destOrd="0" presId="urn:microsoft.com/office/officeart/2018/2/layout/IconVerticalSolidList"/>
    <dgm:cxn modelId="{8C5A882B-0FD1-499D-96DE-FCFEA959668B}" type="presParOf" srcId="{3D9F35E3-C918-42B9-AAA6-DA7637913EE4}" destId="{999E3022-F58B-4EAE-A5E1-DB4FBFBEBB0C}" srcOrd="7" destOrd="0" presId="urn:microsoft.com/office/officeart/2018/2/layout/IconVerticalSolidList"/>
    <dgm:cxn modelId="{BE269E34-AE03-4A57-B606-9C939FD72937}" type="presParOf" srcId="{3D9F35E3-C918-42B9-AAA6-DA7637913EE4}" destId="{7C1EC790-50F9-4A58-AB6D-D3993F6AA5A2}" srcOrd="8" destOrd="0" presId="urn:microsoft.com/office/officeart/2018/2/layout/IconVerticalSolidList"/>
    <dgm:cxn modelId="{1A11C9D2-1245-4F3C-9EA9-75CE35B89C84}" type="presParOf" srcId="{7C1EC790-50F9-4A58-AB6D-D3993F6AA5A2}" destId="{87F79086-2B5E-47DD-B18D-BC6A85FAE000}" srcOrd="0" destOrd="0" presId="urn:microsoft.com/office/officeart/2018/2/layout/IconVerticalSolidList"/>
    <dgm:cxn modelId="{5517605B-DCB9-46FF-BD21-9F50D2AD70A9}" type="presParOf" srcId="{7C1EC790-50F9-4A58-AB6D-D3993F6AA5A2}" destId="{2C970976-5F1E-4ECA-B4E9-1500B3CCE02D}" srcOrd="1" destOrd="0" presId="urn:microsoft.com/office/officeart/2018/2/layout/IconVerticalSolidList"/>
    <dgm:cxn modelId="{292BA10A-12B7-4664-BDB5-E5955FF145C7}" type="presParOf" srcId="{7C1EC790-50F9-4A58-AB6D-D3993F6AA5A2}" destId="{85C4529A-A52A-4C57-B778-2E5C8C6F7629}" srcOrd="2" destOrd="0" presId="urn:microsoft.com/office/officeart/2018/2/layout/IconVerticalSolidList"/>
    <dgm:cxn modelId="{79D34F93-20E5-4E25-B00A-D1532D577EC6}" type="presParOf" srcId="{7C1EC790-50F9-4A58-AB6D-D3993F6AA5A2}" destId="{F93199D0-98F9-4157-B5FC-23AE15350A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07745E-BA05-4FEF-86BD-FEB7518F80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D99545-4AAE-493F-ABE6-BEFF24109052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Designing </a:t>
          </a:r>
          <a:r>
            <a:rPr lang="en-US"/>
            <a:t> 6 tables database with 1-Many relationships, practiced </a:t>
          </a:r>
          <a:r>
            <a:rPr lang="en-US" b="1"/>
            <a:t>Microsoft SQL server</a:t>
          </a:r>
        </a:p>
      </dgm:t>
    </dgm:pt>
    <dgm:pt modelId="{118B0F0F-8A76-4112-BC84-078764FD2A75}" type="parTrans" cxnId="{70ACE2F2-2BF6-481E-92A7-71A7B7F711F4}">
      <dgm:prSet/>
      <dgm:spPr/>
      <dgm:t>
        <a:bodyPr/>
        <a:lstStyle/>
        <a:p>
          <a:endParaRPr lang="en-US"/>
        </a:p>
      </dgm:t>
    </dgm:pt>
    <dgm:pt modelId="{56E582DB-0069-4EB2-894B-227139DA9749}" type="sibTrans" cxnId="{70ACE2F2-2BF6-481E-92A7-71A7B7F711F4}">
      <dgm:prSet/>
      <dgm:spPr/>
      <dgm:t>
        <a:bodyPr/>
        <a:lstStyle/>
        <a:p>
          <a:endParaRPr lang="en-US"/>
        </a:p>
      </dgm:t>
    </dgm:pt>
    <dgm:pt modelId="{22052728-5D65-4B12-A40B-80654217D2FD}">
      <dgm:prSet/>
      <dgm:spPr/>
      <dgm:t>
        <a:bodyPr/>
        <a:lstStyle/>
        <a:p>
          <a:pPr rtl="0"/>
          <a:r>
            <a:rPr lang="en-US">
              <a:latin typeface="Avenir Next LT Pro"/>
            </a:rPr>
            <a:t>Using </a:t>
          </a:r>
          <a:r>
            <a:rPr lang="en-US" b="1"/>
            <a:t>C#</a:t>
          </a:r>
          <a:r>
            <a:rPr lang="en-US"/>
            <a:t> entity framework to create </a:t>
          </a:r>
          <a:r>
            <a:rPr lang="en-US" b="1"/>
            <a:t>WPF</a:t>
          </a:r>
          <a:r>
            <a:rPr lang="en-US"/>
            <a:t> project by database-first approach</a:t>
          </a:r>
        </a:p>
      </dgm:t>
    </dgm:pt>
    <dgm:pt modelId="{CA4BD259-DFFB-40D3-8298-6B2344B6D0BC}" type="parTrans" cxnId="{8D5BB7C1-A65E-4EFF-BE89-1268BD42DEBC}">
      <dgm:prSet/>
      <dgm:spPr/>
      <dgm:t>
        <a:bodyPr/>
        <a:lstStyle/>
        <a:p>
          <a:endParaRPr lang="en-US"/>
        </a:p>
      </dgm:t>
    </dgm:pt>
    <dgm:pt modelId="{A670C5A8-50B1-44A7-AD85-62BE3AF4519E}" type="sibTrans" cxnId="{8D5BB7C1-A65E-4EFF-BE89-1268BD42DEBC}">
      <dgm:prSet/>
      <dgm:spPr/>
      <dgm:t>
        <a:bodyPr/>
        <a:lstStyle/>
        <a:p>
          <a:endParaRPr lang="en-US"/>
        </a:p>
      </dgm:t>
    </dgm:pt>
    <dgm:pt modelId="{63CAFE38-5113-477A-A649-06108044FB9F}">
      <dgm:prSet/>
      <dgm:spPr/>
      <dgm:t>
        <a:bodyPr/>
        <a:lstStyle/>
        <a:p>
          <a:r>
            <a:rPr lang="en-US">
              <a:latin typeface="Avenir Next LT Pro"/>
            </a:rPr>
            <a:t>Practicing</a:t>
          </a:r>
          <a:r>
            <a:rPr lang="en-US"/>
            <a:t> </a:t>
          </a:r>
          <a:r>
            <a:rPr lang="en-US" b="1"/>
            <a:t>C# OOP</a:t>
          </a:r>
          <a:r>
            <a:rPr lang="en-US"/>
            <a:t> skills and event handling</a:t>
          </a:r>
        </a:p>
      </dgm:t>
    </dgm:pt>
    <dgm:pt modelId="{00D357F0-7350-4DF5-ACA4-1D127FFAD0D2}" type="parTrans" cxnId="{E8B40039-486D-40DE-85E9-CB0F2B92A21C}">
      <dgm:prSet/>
      <dgm:spPr/>
      <dgm:t>
        <a:bodyPr/>
        <a:lstStyle/>
        <a:p>
          <a:endParaRPr lang="en-US"/>
        </a:p>
      </dgm:t>
    </dgm:pt>
    <dgm:pt modelId="{F424B702-4A48-4322-9830-0BCBE868BC24}" type="sibTrans" cxnId="{E8B40039-486D-40DE-85E9-CB0F2B92A21C}">
      <dgm:prSet/>
      <dgm:spPr/>
      <dgm:t>
        <a:bodyPr/>
        <a:lstStyle/>
        <a:p>
          <a:endParaRPr lang="en-US"/>
        </a:p>
      </dgm:t>
    </dgm:pt>
    <dgm:pt modelId="{EC5935B8-6A90-40EA-98D6-E1CD3427C568}">
      <dgm:prSet/>
      <dgm:spPr/>
      <dgm:t>
        <a:bodyPr/>
        <a:lstStyle/>
        <a:p>
          <a:r>
            <a:rPr lang="en-US">
              <a:latin typeface="Avenir Next LT Pro"/>
            </a:rPr>
            <a:t>Practicing</a:t>
          </a:r>
          <a:r>
            <a:rPr lang="en-US"/>
            <a:t> C#, WPF XAML</a:t>
          </a:r>
        </a:p>
      </dgm:t>
    </dgm:pt>
    <dgm:pt modelId="{735ED084-926A-40EA-AE22-90BACDBDE767}" type="parTrans" cxnId="{E48B50E7-FF0F-4A8E-9ED2-AD32DC86FDDE}">
      <dgm:prSet/>
      <dgm:spPr/>
      <dgm:t>
        <a:bodyPr/>
        <a:lstStyle/>
        <a:p>
          <a:endParaRPr lang="en-US"/>
        </a:p>
      </dgm:t>
    </dgm:pt>
    <dgm:pt modelId="{0A8030C4-8BA5-41EE-B91E-5CB0084B2A1D}" type="sibTrans" cxnId="{E48B50E7-FF0F-4A8E-9ED2-AD32DC86FDDE}">
      <dgm:prSet/>
      <dgm:spPr/>
      <dgm:t>
        <a:bodyPr/>
        <a:lstStyle/>
        <a:p>
          <a:endParaRPr lang="en-US"/>
        </a:p>
      </dgm:t>
    </dgm:pt>
    <dgm:pt modelId="{EF14A3B6-1393-4AE8-BE89-DAB7B1C605CE}">
      <dgm:prSet/>
      <dgm:spPr/>
      <dgm:t>
        <a:bodyPr/>
        <a:lstStyle/>
        <a:p>
          <a:r>
            <a:rPr lang="en-US"/>
            <a:t>Adapt </a:t>
          </a:r>
          <a:r>
            <a:rPr lang="en-US" b="1"/>
            <a:t>Material Design</a:t>
          </a:r>
          <a:r>
            <a:rPr lang="en-US"/>
            <a:t> UI library on WPF </a:t>
          </a:r>
        </a:p>
      </dgm:t>
    </dgm:pt>
    <dgm:pt modelId="{B8C65E92-DE8B-495E-9F26-E03784C1D168}" type="parTrans" cxnId="{823DD88F-407E-448A-9E56-F0978AD55A98}">
      <dgm:prSet/>
      <dgm:spPr/>
      <dgm:t>
        <a:bodyPr/>
        <a:lstStyle/>
        <a:p>
          <a:endParaRPr lang="en-US"/>
        </a:p>
      </dgm:t>
    </dgm:pt>
    <dgm:pt modelId="{8B4D587D-CEC8-466B-A561-BDDA0CFC653D}" type="sibTrans" cxnId="{823DD88F-407E-448A-9E56-F0978AD55A98}">
      <dgm:prSet/>
      <dgm:spPr/>
      <dgm:t>
        <a:bodyPr/>
        <a:lstStyle/>
        <a:p>
          <a:endParaRPr lang="en-US"/>
        </a:p>
      </dgm:t>
    </dgm:pt>
    <dgm:pt modelId="{A12C4E22-59A7-4097-B86B-16B92EE5D387}">
      <dgm:prSet/>
      <dgm:spPr/>
      <dgm:t>
        <a:bodyPr/>
        <a:lstStyle/>
        <a:p>
          <a:r>
            <a:rPr lang="en-US"/>
            <a:t>Create installer by MS VS installer project</a:t>
          </a:r>
        </a:p>
      </dgm:t>
    </dgm:pt>
    <dgm:pt modelId="{CDEBD7DA-5640-4B67-9A6D-BF4874666C5F}" type="parTrans" cxnId="{2E9081E3-D22E-4A9E-8BBB-C9B848E07567}">
      <dgm:prSet/>
      <dgm:spPr/>
      <dgm:t>
        <a:bodyPr/>
        <a:lstStyle/>
        <a:p>
          <a:endParaRPr lang="en-US"/>
        </a:p>
      </dgm:t>
    </dgm:pt>
    <dgm:pt modelId="{DCF0C389-7A9A-40DC-AFC0-750D07815FEC}" type="sibTrans" cxnId="{2E9081E3-D22E-4A9E-8BBB-C9B848E07567}">
      <dgm:prSet/>
      <dgm:spPr/>
      <dgm:t>
        <a:bodyPr/>
        <a:lstStyle/>
        <a:p>
          <a:endParaRPr lang="en-US"/>
        </a:p>
      </dgm:t>
    </dgm:pt>
    <dgm:pt modelId="{4CD4999C-9337-4AD8-BD99-A7F2798B7CB9}">
      <dgm:prSet/>
      <dgm:spPr/>
      <dgm:t>
        <a:bodyPr/>
        <a:lstStyle/>
        <a:p>
          <a:r>
            <a:rPr lang="en-US"/>
            <a:t>MS Unit Test for API testing</a:t>
          </a:r>
        </a:p>
      </dgm:t>
    </dgm:pt>
    <dgm:pt modelId="{0C66551C-4D34-43A7-9314-65CD20456B63}" type="parTrans" cxnId="{145183B3-C35B-4ECA-B3B1-4DA24E555FE1}">
      <dgm:prSet/>
      <dgm:spPr/>
      <dgm:t>
        <a:bodyPr/>
        <a:lstStyle/>
        <a:p>
          <a:endParaRPr lang="en-US"/>
        </a:p>
      </dgm:t>
    </dgm:pt>
    <dgm:pt modelId="{551C5FA6-C224-4A7C-88A8-C335676D72BB}" type="sibTrans" cxnId="{145183B3-C35B-4ECA-B3B1-4DA24E555FE1}">
      <dgm:prSet/>
      <dgm:spPr/>
      <dgm:t>
        <a:bodyPr/>
        <a:lstStyle/>
        <a:p>
          <a:endParaRPr lang="en-US"/>
        </a:p>
      </dgm:t>
    </dgm:pt>
    <dgm:pt modelId="{37AB6F7A-EA51-4DC3-BB7C-9167B0E7F9B5}" type="pres">
      <dgm:prSet presAssocID="{9B07745E-BA05-4FEF-86BD-FEB7518F8054}" presName="linear" presStyleCnt="0">
        <dgm:presLayoutVars>
          <dgm:animLvl val="lvl"/>
          <dgm:resizeHandles val="exact"/>
        </dgm:presLayoutVars>
      </dgm:prSet>
      <dgm:spPr/>
    </dgm:pt>
    <dgm:pt modelId="{023DC7A3-C0A9-4DB0-9CD3-8AC6B71390A4}" type="pres">
      <dgm:prSet presAssocID="{FFD99545-4AAE-493F-ABE6-BEFF2410905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D3FE080-B1FA-4658-8E59-FB22077C1CB2}" type="pres">
      <dgm:prSet presAssocID="{56E582DB-0069-4EB2-894B-227139DA9749}" presName="spacer" presStyleCnt="0"/>
      <dgm:spPr/>
    </dgm:pt>
    <dgm:pt modelId="{26F8899D-AB55-4523-AAB7-C1EC69303CC8}" type="pres">
      <dgm:prSet presAssocID="{22052728-5D65-4B12-A40B-80654217D2F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7678633-586F-4C4C-9234-B7A2F4D32001}" type="pres">
      <dgm:prSet presAssocID="{A670C5A8-50B1-44A7-AD85-62BE3AF4519E}" presName="spacer" presStyleCnt="0"/>
      <dgm:spPr/>
    </dgm:pt>
    <dgm:pt modelId="{4DCF8428-4F18-4620-B490-6DD5935A481B}" type="pres">
      <dgm:prSet presAssocID="{63CAFE38-5113-477A-A649-06108044FB9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DCEA00E-8514-44E5-B0FF-35609470C869}" type="pres">
      <dgm:prSet presAssocID="{F424B702-4A48-4322-9830-0BCBE868BC24}" presName="spacer" presStyleCnt="0"/>
      <dgm:spPr/>
    </dgm:pt>
    <dgm:pt modelId="{4659CC60-73F7-47D6-AC42-0303F4C13B05}" type="pres">
      <dgm:prSet presAssocID="{EC5935B8-6A90-40EA-98D6-E1CD3427C56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49C28C3-BC9E-4744-9669-A59998AA7857}" type="pres">
      <dgm:prSet presAssocID="{0A8030C4-8BA5-41EE-B91E-5CB0084B2A1D}" presName="spacer" presStyleCnt="0"/>
      <dgm:spPr/>
    </dgm:pt>
    <dgm:pt modelId="{329C5696-278C-410A-BDC4-BC7A1F3676DE}" type="pres">
      <dgm:prSet presAssocID="{EF14A3B6-1393-4AE8-BE89-DAB7B1C605C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0ECB614-7E6D-44AC-B9A5-773748AD1E89}" type="pres">
      <dgm:prSet presAssocID="{8B4D587D-CEC8-466B-A561-BDDA0CFC653D}" presName="spacer" presStyleCnt="0"/>
      <dgm:spPr/>
    </dgm:pt>
    <dgm:pt modelId="{ECAE5B7E-A273-45F8-AC85-443059DFC02D}" type="pres">
      <dgm:prSet presAssocID="{A12C4E22-59A7-4097-B86B-16B92EE5D38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D2286BC-614E-4593-9199-7237E7119454}" type="pres">
      <dgm:prSet presAssocID="{DCF0C389-7A9A-40DC-AFC0-750D07815FEC}" presName="spacer" presStyleCnt="0"/>
      <dgm:spPr/>
    </dgm:pt>
    <dgm:pt modelId="{C7D57B14-541E-458E-A244-59F7B0A0A740}" type="pres">
      <dgm:prSet presAssocID="{4CD4999C-9337-4AD8-BD99-A7F2798B7CB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808DD06-94DD-4C94-B15C-5DC91FFB38D2}" type="presOf" srcId="{63CAFE38-5113-477A-A649-06108044FB9F}" destId="{4DCF8428-4F18-4620-B490-6DD5935A481B}" srcOrd="0" destOrd="0" presId="urn:microsoft.com/office/officeart/2005/8/layout/vList2"/>
    <dgm:cxn modelId="{7C680626-466C-41BA-A45A-2A5A32DE0A6D}" type="presOf" srcId="{4CD4999C-9337-4AD8-BD99-A7F2798B7CB9}" destId="{C7D57B14-541E-458E-A244-59F7B0A0A740}" srcOrd="0" destOrd="0" presId="urn:microsoft.com/office/officeart/2005/8/layout/vList2"/>
    <dgm:cxn modelId="{E8B40039-486D-40DE-85E9-CB0F2B92A21C}" srcId="{9B07745E-BA05-4FEF-86BD-FEB7518F8054}" destId="{63CAFE38-5113-477A-A649-06108044FB9F}" srcOrd="2" destOrd="0" parTransId="{00D357F0-7350-4DF5-ACA4-1D127FFAD0D2}" sibTransId="{F424B702-4A48-4322-9830-0BCBE868BC24}"/>
    <dgm:cxn modelId="{4646E266-3824-41BB-AD6F-54479351B11E}" type="presOf" srcId="{EC5935B8-6A90-40EA-98D6-E1CD3427C568}" destId="{4659CC60-73F7-47D6-AC42-0303F4C13B05}" srcOrd="0" destOrd="0" presId="urn:microsoft.com/office/officeart/2005/8/layout/vList2"/>
    <dgm:cxn modelId="{10B09952-3D3E-45C7-B5D4-2338BD3031B2}" type="presOf" srcId="{22052728-5D65-4B12-A40B-80654217D2FD}" destId="{26F8899D-AB55-4523-AAB7-C1EC69303CC8}" srcOrd="0" destOrd="0" presId="urn:microsoft.com/office/officeart/2005/8/layout/vList2"/>
    <dgm:cxn modelId="{9D1A7E7D-4F99-4503-A3C3-D1EF79202FB6}" type="presOf" srcId="{9B07745E-BA05-4FEF-86BD-FEB7518F8054}" destId="{37AB6F7A-EA51-4DC3-BB7C-9167B0E7F9B5}" srcOrd="0" destOrd="0" presId="urn:microsoft.com/office/officeart/2005/8/layout/vList2"/>
    <dgm:cxn modelId="{823DD88F-407E-448A-9E56-F0978AD55A98}" srcId="{9B07745E-BA05-4FEF-86BD-FEB7518F8054}" destId="{EF14A3B6-1393-4AE8-BE89-DAB7B1C605CE}" srcOrd="4" destOrd="0" parTransId="{B8C65E92-DE8B-495E-9F26-E03784C1D168}" sibTransId="{8B4D587D-CEC8-466B-A561-BDDA0CFC653D}"/>
    <dgm:cxn modelId="{602DBA93-AA1A-4E3F-9BA9-7A1098CC6B33}" type="presOf" srcId="{FFD99545-4AAE-493F-ABE6-BEFF24109052}" destId="{023DC7A3-C0A9-4DB0-9CD3-8AC6B71390A4}" srcOrd="0" destOrd="0" presId="urn:microsoft.com/office/officeart/2005/8/layout/vList2"/>
    <dgm:cxn modelId="{659EFEAC-DEC6-46D2-BFAB-DCD8CBCEC9F0}" type="presOf" srcId="{EF14A3B6-1393-4AE8-BE89-DAB7B1C605CE}" destId="{329C5696-278C-410A-BDC4-BC7A1F3676DE}" srcOrd="0" destOrd="0" presId="urn:microsoft.com/office/officeart/2005/8/layout/vList2"/>
    <dgm:cxn modelId="{145183B3-C35B-4ECA-B3B1-4DA24E555FE1}" srcId="{9B07745E-BA05-4FEF-86BD-FEB7518F8054}" destId="{4CD4999C-9337-4AD8-BD99-A7F2798B7CB9}" srcOrd="6" destOrd="0" parTransId="{0C66551C-4D34-43A7-9314-65CD20456B63}" sibTransId="{551C5FA6-C224-4A7C-88A8-C335676D72BB}"/>
    <dgm:cxn modelId="{8D5BB7C1-A65E-4EFF-BE89-1268BD42DEBC}" srcId="{9B07745E-BA05-4FEF-86BD-FEB7518F8054}" destId="{22052728-5D65-4B12-A40B-80654217D2FD}" srcOrd="1" destOrd="0" parTransId="{CA4BD259-DFFB-40D3-8298-6B2344B6D0BC}" sibTransId="{A670C5A8-50B1-44A7-AD85-62BE3AF4519E}"/>
    <dgm:cxn modelId="{909F51DA-7997-475B-AF55-F4348B799FCD}" type="presOf" srcId="{A12C4E22-59A7-4097-B86B-16B92EE5D387}" destId="{ECAE5B7E-A273-45F8-AC85-443059DFC02D}" srcOrd="0" destOrd="0" presId="urn:microsoft.com/office/officeart/2005/8/layout/vList2"/>
    <dgm:cxn modelId="{2E9081E3-D22E-4A9E-8BBB-C9B848E07567}" srcId="{9B07745E-BA05-4FEF-86BD-FEB7518F8054}" destId="{A12C4E22-59A7-4097-B86B-16B92EE5D387}" srcOrd="5" destOrd="0" parTransId="{CDEBD7DA-5640-4B67-9A6D-BF4874666C5F}" sibTransId="{DCF0C389-7A9A-40DC-AFC0-750D07815FEC}"/>
    <dgm:cxn modelId="{E48B50E7-FF0F-4A8E-9ED2-AD32DC86FDDE}" srcId="{9B07745E-BA05-4FEF-86BD-FEB7518F8054}" destId="{EC5935B8-6A90-40EA-98D6-E1CD3427C568}" srcOrd="3" destOrd="0" parTransId="{735ED084-926A-40EA-AE22-90BACDBDE767}" sibTransId="{0A8030C4-8BA5-41EE-B91E-5CB0084B2A1D}"/>
    <dgm:cxn modelId="{70ACE2F2-2BF6-481E-92A7-71A7B7F711F4}" srcId="{9B07745E-BA05-4FEF-86BD-FEB7518F8054}" destId="{FFD99545-4AAE-493F-ABE6-BEFF24109052}" srcOrd="0" destOrd="0" parTransId="{118B0F0F-8A76-4112-BC84-078764FD2A75}" sibTransId="{56E582DB-0069-4EB2-894B-227139DA9749}"/>
    <dgm:cxn modelId="{244824F6-EF6F-480C-A760-DBC7BF7EB72F}" type="presParOf" srcId="{37AB6F7A-EA51-4DC3-BB7C-9167B0E7F9B5}" destId="{023DC7A3-C0A9-4DB0-9CD3-8AC6B71390A4}" srcOrd="0" destOrd="0" presId="urn:microsoft.com/office/officeart/2005/8/layout/vList2"/>
    <dgm:cxn modelId="{FE4CE45B-B597-4A30-B7A3-1AD214B1DC6E}" type="presParOf" srcId="{37AB6F7A-EA51-4DC3-BB7C-9167B0E7F9B5}" destId="{9D3FE080-B1FA-4658-8E59-FB22077C1CB2}" srcOrd="1" destOrd="0" presId="urn:microsoft.com/office/officeart/2005/8/layout/vList2"/>
    <dgm:cxn modelId="{2760F384-C344-45CC-92FE-7B5D64D191D7}" type="presParOf" srcId="{37AB6F7A-EA51-4DC3-BB7C-9167B0E7F9B5}" destId="{26F8899D-AB55-4523-AAB7-C1EC69303CC8}" srcOrd="2" destOrd="0" presId="urn:microsoft.com/office/officeart/2005/8/layout/vList2"/>
    <dgm:cxn modelId="{3B356817-5FD3-4A93-8ED0-CBC2247664A0}" type="presParOf" srcId="{37AB6F7A-EA51-4DC3-BB7C-9167B0E7F9B5}" destId="{27678633-586F-4C4C-9234-B7A2F4D32001}" srcOrd="3" destOrd="0" presId="urn:microsoft.com/office/officeart/2005/8/layout/vList2"/>
    <dgm:cxn modelId="{483A9D72-89AD-408D-9269-623B0DDBC935}" type="presParOf" srcId="{37AB6F7A-EA51-4DC3-BB7C-9167B0E7F9B5}" destId="{4DCF8428-4F18-4620-B490-6DD5935A481B}" srcOrd="4" destOrd="0" presId="urn:microsoft.com/office/officeart/2005/8/layout/vList2"/>
    <dgm:cxn modelId="{37840759-DE2C-4394-BF37-AA6AAE0B0123}" type="presParOf" srcId="{37AB6F7A-EA51-4DC3-BB7C-9167B0E7F9B5}" destId="{4DCEA00E-8514-44E5-B0FF-35609470C869}" srcOrd="5" destOrd="0" presId="urn:microsoft.com/office/officeart/2005/8/layout/vList2"/>
    <dgm:cxn modelId="{2DEF4B5B-3A9E-455B-88F6-4D532F33D506}" type="presParOf" srcId="{37AB6F7A-EA51-4DC3-BB7C-9167B0E7F9B5}" destId="{4659CC60-73F7-47D6-AC42-0303F4C13B05}" srcOrd="6" destOrd="0" presId="urn:microsoft.com/office/officeart/2005/8/layout/vList2"/>
    <dgm:cxn modelId="{BB41E79A-7AE1-4071-AAA5-05E2F979E172}" type="presParOf" srcId="{37AB6F7A-EA51-4DC3-BB7C-9167B0E7F9B5}" destId="{E49C28C3-BC9E-4744-9669-A59998AA7857}" srcOrd="7" destOrd="0" presId="urn:microsoft.com/office/officeart/2005/8/layout/vList2"/>
    <dgm:cxn modelId="{0ADA3C76-D4A1-4DAF-9BE4-E0177A38AA3F}" type="presParOf" srcId="{37AB6F7A-EA51-4DC3-BB7C-9167B0E7F9B5}" destId="{329C5696-278C-410A-BDC4-BC7A1F3676DE}" srcOrd="8" destOrd="0" presId="urn:microsoft.com/office/officeart/2005/8/layout/vList2"/>
    <dgm:cxn modelId="{F9A36CF1-5FA9-4897-A356-2D72B36D56CD}" type="presParOf" srcId="{37AB6F7A-EA51-4DC3-BB7C-9167B0E7F9B5}" destId="{90ECB614-7E6D-44AC-B9A5-773748AD1E89}" srcOrd="9" destOrd="0" presId="urn:microsoft.com/office/officeart/2005/8/layout/vList2"/>
    <dgm:cxn modelId="{43CDF9C4-620F-4557-8457-2075021DEBB7}" type="presParOf" srcId="{37AB6F7A-EA51-4DC3-BB7C-9167B0E7F9B5}" destId="{ECAE5B7E-A273-45F8-AC85-443059DFC02D}" srcOrd="10" destOrd="0" presId="urn:microsoft.com/office/officeart/2005/8/layout/vList2"/>
    <dgm:cxn modelId="{5A15B235-8006-4667-A8A2-421ABB14564A}" type="presParOf" srcId="{37AB6F7A-EA51-4DC3-BB7C-9167B0E7F9B5}" destId="{9D2286BC-614E-4593-9199-7237E7119454}" srcOrd="11" destOrd="0" presId="urn:microsoft.com/office/officeart/2005/8/layout/vList2"/>
    <dgm:cxn modelId="{48CF0777-52F1-49D3-AB97-19021F42A6CE}" type="presParOf" srcId="{37AB6F7A-EA51-4DC3-BB7C-9167B0E7F9B5}" destId="{C7D57B14-541E-458E-A244-59F7B0A0A74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27452-9A37-4ABA-BD35-81F8405982E4}">
      <dsp:nvSpPr>
        <dsp:cNvPr id="0" name=""/>
        <dsp:cNvSpPr/>
      </dsp:nvSpPr>
      <dsp:spPr>
        <a:xfrm>
          <a:off x="571549" y="122691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0F19F-4EC4-46BA-99B7-B21B81C8340F}">
      <dsp:nvSpPr>
        <dsp:cNvPr id="0" name=""/>
        <dsp:cNvSpPr/>
      </dsp:nvSpPr>
      <dsp:spPr>
        <a:xfrm>
          <a:off x="951799" y="160716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813C1-CFE1-4D66-8703-A54461E2F287}">
      <dsp:nvSpPr>
        <dsp:cNvPr id="0" name=""/>
        <dsp:cNvSpPr/>
      </dsp:nvSpPr>
      <dsp:spPr>
        <a:xfrm>
          <a:off x="1174" y="356691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Task management software</a:t>
          </a:r>
          <a:r>
            <a:rPr lang="en-US" sz="1100" kern="1200"/>
            <a:t> is any digital tool that helps you plan, track, and complete a unit of work</a:t>
          </a:r>
        </a:p>
      </dsp:txBody>
      <dsp:txXfrm>
        <a:off x="1174" y="3566916"/>
        <a:ext cx="2925000" cy="720000"/>
      </dsp:txXfrm>
    </dsp:sp>
    <dsp:sp modelId="{1AC8304B-FDE8-4BCD-91DB-7EA22D790C57}">
      <dsp:nvSpPr>
        <dsp:cNvPr id="0" name=""/>
        <dsp:cNvSpPr/>
      </dsp:nvSpPr>
      <dsp:spPr>
        <a:xfrm>
          <a:off x="4008424" y="1226915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A872D-5A2B-4970-86F4-D0FE2F4633D9}">
      <dsp:nvSpPr>
        <dsp:cNvPr id="0" name=""/>
        <dsp:cNvSpPr/>
      </dsp:nvSpPr>
      <dsp:spPr>
        <a:xfrm>
          <a:off x="4388674" y="160716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7A1C-E4DC-46DB-B734-A5D5EC4075F7}">
      <dsp:nvSpPr>
        <dsp:cNvPr id="0" name=""/>
        <dsp:cNvSpPr/>
      </dsp:nvSpPr>
      <dsp:spPr>
        <a:xfrm>
          <a:off x="3438049" y="356691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Often help to list, expense, and organize a given </a:t>
          </a:r>
          <a:r>
            <a:rPr lang="en-US" sz="1100" b="0" kern="1200"/>
            <a:t>task</a:t>
          </a:r>
          <a:r>
            <a:rPr lang="en-US" sz="1100" kern="1200"/>
            <a:t> or sub-task.</a:t>
          </a:r>
        </a:p>
      </dsp:txBody>
      <dsp:txXfrm>
        <a:off x="3438049" y="3566916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061E4-16AB-48E3-8522-56095975F325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729398"/>
        <a:ext cx="28053" cy="5610"/>
      </dsp:txXfrm>
    </dsp:sp>
    <dsp:sp modelId="{BFA0B02B-FD5E-464F-A650-E20999BC735D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a small scale of development team, each team member could login system to manage all team projects related information</a:t>
          </a:r>
        </a:p>
      </dsp:txBody>
      <dsp:txXfrm>
        <a:off x="462167" y="380"/>
        <a:ext cx="2439412" cy="1463647"/>
      </dsp:txXfrm>
    </dsp:sp>
    <dsp:sp modelId="{26B7A401-DB39-485C-B684-308C305745DF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1724654"/>
        <a:ext cx="152624" cy="5610"/>
      </dsp:txXfrm>
    </dsp:sp>
    <dsp:sp modelId="{8399D061-1C17-4F51-9FD7-DEB996C75787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team could create development project, each project could have multiple sprint under it</a:t>
          </a:r>
        </a:p>
      </dsp:txBody>
      <dsp:txXfrm>
        <a:off x="3462644" y="380"/>
        <a:ext cx="2439412" cy="1463647"/>
      </dsp:txXfrm>
    </dsp:sp>
    <dsp:sp modelId="{883D82A2-3D03-4555-9656-E34E2CEC462E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2754110"/>
        <a:ext cx="28053" cy="5610"/>
      </dsp:txXfrm>
    </dsp:sp>
    <dsp:sp modelId="{69C97534-95CD-4868-8F0D-173DB1E29ABC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sprint will have multiple user stories in certain period</a:t>
          </a:r>
        </a:p>
      </dsp:txBody>
      <dsp:txXfrm>
        <a:off x="462167" y="2025092"/>
        <a:ext cx="2439412" cy="1463647"/>
      </dsp:txXfrm>
    </dsp:sp>
    <dsp:sp modelId="{619F721F-D31F-4550-A887-6630D90C7645}">
      <dsp:nvSpPr>
        <dsp:cNvPr id="0" name=""/>
        <dsp:cNvSpPr/>
      </dsp:nvSpPr>
      <dsp:spPr>
        <a:xfrm>
          <a:off x="1681873" y="3486939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5799" y="3749366"/>
        <a:ext cx="152624" cy="5610"/>
      </dsp:txXfrm>
    </dsp:sp>
    <dsp:sp modelId="{F1D887EC-EBEF-404D-A2F7-345ABA7D8E98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Every team member could operate all the projects/sprints/user stories/issues under his team</a:t>
          </a:r>
        </a:p>
      </dsp:txBody>
      <dsp:txXfrm>
        <a:off x="3462644" y="2025092"/>
        <a:ext cx="2439412" cy="1463647"/>
      </dsp:txXfrm>
    </dsp:sp>
    <dsp:sp modelId="{CB06548D-A6C2-42AC-A7F6-D4F8572C576D}">
      <dsp:nvSpPr>
        <dsp:cNvPr id="0" name=""/>
        <dsp:cNvSpPr/>
      </dsp:nvSpPr>
      <dsp:spPr>
        <a:xfrm>
          <a:off x="2899779" y="4735907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0985" y="4778822"/>
        <a:ext cx="28053" cy="5610"/>
      </dsp:txXfrm>
    </dsp:sp>
    <dsp:sp modelId="{31DBBBFA-0D66-4036-8552-1464413CFAAF}">
      <dsp:nvSpPr>
        <dsp:cNvPr id="0" name=""/>
        <dsp:cNvSpPr/>
      </dsp:nvSpPr>
      <dsp:spPr>
        <a:xfrm>
          <a:off x="462167" y="4049804"/>
          <a:ext cx="2439412" cy="14636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user stories will have multiple issues related to it</a:t>
          </a:r>
        </a:p>
      </dsp:txBody>
      <dsp:txXfrm>
        <a:off x="462167" y="4049804"/>
        <a:ext cx="2439412" cy="1463647"/>
      </dsp:txXfrm>
    </dsp:sp>
    <dsp:sp modelId="{936A9162-EF89-4D83-A3D6-645B94C94468}">
      <dsp:nvSpPr>
        <dsp:cNvPr id="0" name=""/>
        <dsp:cNvSpPr/>
      </dsp:nvSpPr>
      <dsp:spPr>
        <a:xfrm>
          <a:off x="3462644" y="4049804"/>
          <a:ext cx="2439412" cy="14636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Issues has two category of task and defect</a:t>
          </a:r>
        </a:p>
      </dsp:txBody>
      <dsp:txXfrm>
        <a:off x="3462644" y="4049804"/>
        <a:ext cx="2439412" cy="1463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5C60F-83ED-42F9-8E35-7D47C33E312F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9384D-1410-43C0-A718-38E4EED9D2FA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7DBB8-B48E-4D54-BDCA-B012D74D8501}">
      <dsp:nvSpPr>
        <dsp:cNvPr id="0" name=""/>
        <dsp:cNvSpPr/>
      </dsp:nvSpPr>
      <dsp:spPr>
        <a:xfrm>
          <a:off x="1819120" y="673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Project Management:</a:t>
          </a:r>
        </a:p>
      </dsp:txBody>
      <dsp:txXfrm>
        <a:off x="1819120" y="673"/>
        <a:ext cx="2863900" cy="1574995"/>
      </dsp:txXfrm>
    </dsp:sp>
    <dsp:sp modelId="{8D496F60-8575-45FB-BB53-DFB1233E3C69}">
      <dsp:nvSpPr>
        <dsp:cNvPr id="0" name=""/>
        <dsp:cNvSpPr/>
      </dsp:nvSpPr>
      <dsp:spPr>
        <a:xfrm>
          <a:off x="4683021" y="673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3"/>
            </a:rPr>
            <a:t>Trello Board -- Tracking issue cards</a:t>
          </a:r>
          <a:endParaRPr lang="en-US" sz="1800" kern="1200"/>
        </a:p>
      </dsp:txBody>
      <dsp:txXfrm>
        <a:off x="4683021" y="673"/>
        <a:ext cx="1681202" cy="1574995"/>
      </dsp:txXfrm>
    </dsp:sp>
    <dsp:sp modelId="{A52267A9-E382-4E8F-B6E2-564503505246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1DC2E-09CC-4B81-8843-1B1B66CD144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FEB73-301B-494B-B973-996C0468127A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Source Control:</a:t>
          </a:r>
        </a:p>
      </dsp:txBody>
      <dsp:txXfrm>
        <a:off x="1819120" y="1969418"/>
        <a:ext cx="2863900" cy="1574995"/>
      </dsp:txXfrm>
    </dsp:sp>
    <dsp:sp modelId="{2E58E852-2FD9-49CF-AFBA-CB22F4A4DF71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6"/>
            </a:rPr>
            <a:t>Bitbucket</a:t>
          </a:r>
          <a:endParaRPr lang="en-US" sz="1800" kern="1200"/>
        </a:p>
      </dsp:txBody>
      <dsp:txXfrm>
        <a:off x="4683021" y="1969418"/>
        <a:ext cx="1681202" cy="1574995"/>
      </dsp:txXfrm>
    </dsp:sp>
    <dsp:sp modelId="{584CC247-D09B-42F9-956C-7A1ED5F892C9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A88A5-CAE1-418E-88AC-B1AD555C2687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AC10-9A62-433A-AF5E-DB25FF886358}">
      <dsp:nvSpPr>
        <dsp:cNvPr id="0" name=""/>
        <dsp:cNvSpPr/>
      </dsp:nvSpPr>
      <dsp:spPr>
        <a:xfrm>
          <a:off x="1819120" y="3938162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Knowledge Management:</a:t>
          </a:r>
        </a:p>
      </dsp:txBody>
      <dsp:txXfrm>
        <a:off x="1819120" y="3938162"/>
        <a:ext cx="2863900" cy="1574995"/>
      </dsp:txXfrm>
    </dsp:sp>
    <dsp:sp modelId="{D170C0F1-7948-4DE9-8372-F9A45ACF588A}">
      <dsp:nvSpPr>
        <dsp:cNvPr id="0" name=""/>
        <dsp:cNvSpPr/>
      </dsp:nvSpPr>
      <dsp:spPr>
        <a:xfrm>
          <a:off x="4683021" y="3938162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  <a:hlinkClick xmlns:r="http://schemas.openxmlformats.org/officeDocument/2006/relationships" r:id="rId9"/>
            </a:rPr>
            <a:t>Confluence</a:t>
          </a:r>
          <a:endParaRPr lang="en-US" sz="1800" kern="1200"/>
        </a:p>
      </dsp:txBody>
      <dsp:txXfrm>
        <a:off x="4683021" y="3938162"/>
        <a:ext cx="1681202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1486-5F41-445E-9C88-8729B1BE7DCB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6F419-17C5-493F-B40C-E5336E8736BB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799FF-ECD0-4B60-AB41-537CF8E5AA23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</a:t>
          </a:r>
          <a:r>
            <a:rPr lang="en-US" sz="1900" kern="1200">
              <a:latin typeface="Avenir Next LT Pro"/>
            </a:rPr>
            <a:t>search</a:t>
          </a:r>
          <a:r>
            <a:rPr lang="en-US" sz="1900" kern="1200"/>
            <a:t> function in each list of view</a:t>
          </a:r>
          <a:r>
            <a:rPr lang="en-US" sz="1900" kern="1200">
              <a:latin typeface="Avenir Next LT Pro"/>
            </a:rPr>
            <a:t> and</a:t>
          </a:r>
          <a:r>
            <a:rPr lang="en-US" sz="1900" kern="1200"/>
            <a:t> main window</a:t>
          </a:r>
        </a:p>
      </dsp:txBody>
      <dsp:txXfrm>
        <a:off x="1059754" y="4307"/>
        <a:ext cx="5304469" cy="917536"/>
      </dsp:txXfrm>
    </dsp:sp>
    <dsp:sp modelId="{8907FAAF-8E7B-4BC5-94D0-B3701C4E3FA8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F6486-7D27-4535-9DAC-AC4A0727751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8880E-B875-47B7-8F32-E8C9FE547915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Statistic chart generated for each list of view</a:t>
          </a:r>
        </a:p>
      </dsp:txBody>
      <dsp:txXfrm>
        <a:off x="1059754" y="1151227"/>
        <a:ext cx="5304469" cy="917536"/>
      </dsp:txXfrm>
    </dsp:sp>
    <dsp:sp modelId="{3BF36304-6736-468C-860C-9608CFAF39E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EF44F-7850-4AC5-AAB0-A39FCEBEA837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EA11B-4E28-4CF2-84DE-1B78A1538B5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Project Themes</a:t>
          </a:r>
        </a:p>
      </dsp:txBody>
      <dsp:txXfrm>
        <a:off x="1059754" y="2298147"/>
        <a:ext cx="5304469" cy="917536"/>
      </dsp:txXfrm>
    </dsp:sp>
    <dsp:sp modelId="{3879BB8D-655C-4390-831C-499C7C8A3A90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03AC8-4789-4D1A-8EE2-E5F020A060E6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D9DF0-5763-41B0-8BA4-A08F0576FD1A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the user Roles to optimize the Teams works</a:t>
          </a:r>
        </a:p>
      </dsp:txBody>
      <dsp:txXfrm>
        <a:off x="1059754" y="3445068"/>
        <a:ext cx="5304469" cy="917536"/>
      </dsp:txXfrm>
    </dsp:sp>
    <dsp:sp modelId="{87F79086-2B5E-47DD-B18D-BC6A85FAE000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70976-5F1E-4ECA-B4E9-1500B3CCE02D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199D0-98F9-4157-B5FC-23AE15350A8C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UI/UX enhancement</a:t>
          </a:r>
        </a:p>
      </dsp:txBody>
      <dsp:txXfrm>
        <a:off x="1059754" y="4591988"/>
        <a:ext cx="5304469" cy="917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DC7A3-C0A9-4DB0-9CD3-8AC6B71390A4}">
      <dsp:nvSpPr>
        <dsp:cNvPr id="0" name=""/>
        <dsp:cNvSpPr/>
      </dsp:nvSpPr>
      <dsp:spPr>
        <a:xfrm>
          <a:off x="0" y="95256"/>
          <a:ext cx="6364224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Designing </a:t>
          </a:r>
          <a:r>
            <a:rPr lang="en-US" sz="1800" kern="1200"/>
            <a:t> 6 tables database with 1-Many relationships, practiced </a:t>
          </a:r>
          <a:r>
            <a:rPr lang="en-US" sz="1800" b="1" kern="1200"/>
            <a:t>Microsoft SQL server</a:t>
          </a:r>
        </a:p>
      </dsp:txBody>
      <dsp:txXfrm>
        <a:off x="34954" y="130210"/>
        <a:ext cx="6294316" cy="646132"/>
      </dsp:txXfrm>
    </dsp:sp>
    <dsp:sp modelId="{26F8899D-AB55-4523-AAB7-C1EC69303CC8}">
      <dsp:nvSpPr>
        <dsp:cNvPr id="0" name=""/>
        <dsp:cNvSpPr/>
      </dsp:nvSpPr>
      <dsp:spPr>
        <a:xfrm>
          <a:off x="0" y="863136"/>
          <a:ext cx="6364224" cy="716040"/>
        </a:xfrm>
        <a:prstGeom prst="roundRect">
          <a:avLst/>
        </a:prstGeom>
        <a:solidFill>
          <a:schemeClr val="accent2">
            <a:hueOff val="-408258"/>
            <a:satOff val="-1886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Using </a:t>
          </a:r>
          <a:r>
            <a:rPr lang="en-US" sz="1800" b="1" kern="1200"/>
            <a:t>C#</a:t>
          </a:r>
          <a:r>
            <a:rPr lang="en-US" sz="1800" kern="1200"/>
            <a:t> entity framework to create </a:t>
          </a:r>
          <a:r>
            <a:rPr lang="en-US" sz="1800" b="1" kern="1200"/>
            <a:t>WPF</a:t>
          </a:r>
          <a:r>
            <a:rPr lang="en-US" sz="1800" kern="1200"/>
            <a:t> project by database-first approach</a:t>
          </a:r>
        </a:p>
      </dsp:txBody>
      <dsp:txXfrm>
        <a:off x="34954" y="898090"/>
        <a:ext cx="6294316" cy="646132"/>
      </dsp:txXfrm>
    </dsp:sp>
    <dsp:sp modelId="{4DCF8428-4F18-4620-B490-6DD5935A481B}">
      <dsp:nvSpPr>
        <dsp:cNvPr id="0" name=""/>
        <dsp:cNvSpPr/>
      </dsp:nvSpPr>
      <dsp:spPr>
        <a:xfrm>
          <a:off x="0" y="1631015"/>
          <a:ext cx="6364224" cy="716040"/>
        </a:xfrm>
        <a:prstGeom prst="round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Practicing</a:t>
          </a:r>
          <a:r>
            <a:rPr lang="en-US" sz="1800" kern="1200"/>
            <a:t> </a:t>
          </a:r>
          <a:r>
            <a:rPr lang="en-US" sz="1800" b="1" kern="1200"/>
            <a:t>C# OOP</a:t>
          </a:r>
          <a:r>
            <a:rPr lang="en-US" sz="1800" kern="1200"/>
            <a:t> skills and event handling</a:t>
          </a:r>
        </a:p>
      </dsp:txBody>
      <dsp:txXfrm>
        <a:off x="34954" y="1665969"/>
        <a:ext cx="6294316" cy="646132"/>
      </dsp:txXfrm>
    </dsp:sp>
    <dsp:sp modelId="{4659CC60-73F7-47D6-AC42-0303F4C13B05}">
      <dsp:nvSpPr>
        <dsp:cNvPr id="0" name=""/>
        <dsp:cNvSpPr/>
      </dsp:nvSpPr>
      <dsp:spPr>
        <a:xfrm>
          <a:off x="0" y="2398896"/>
          <a:ext cx="6364224" cy="71604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Practicing</a:t>
          </a:r>
          <a:r>
            <a:rPr lang="en-US" sz="1800" kern="1200"/>
            <a:t> C#, WPF XAML</a:t>
          </a:r>
        </a:p>
      </dsp:txBody>
      <dsp:txXfrm>
        <a:off x="34954" y="2433850"/>
        <a:ext cx="6294316" cy="646132"/>
      </dsp:txXfrm>
    </dsp:sp>
    <dsp:sp modelId="{329C5696-278C-410A-BDC4-BC7A1F3676DE}">
      <dsp:nvSpPr>
        <dsp:cNvPr id="0" name=""/>
        <dsp:cNvSpPr/>
      </dsp:nvSpPr>
      <dsp:spPr>
        <a:xfrm>
          <a:off x="0" y="3166775"/>
          <a:ext cx="6364224" cy="716040"/>
        </a:xfrm>
        <a:prstGeom prst="round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Adapt </a:t>
          </a:r>
          <a:r>
            <a:rPr lang="en-US" sz="1800" b="1" kern="1200"/>
            <a:t>Material Design</a:t>
          </a:r>
          <a:r>
            <a:rPr lang="en-US" sz="1800" kern="1200"/>
            <a:t> UI library on WPF </a:t>
          </a:r>
        </a:p>
      </dsp:txBody>
      <dsp:txXfrm>
        <a:off x="34954" y="3201729"/>
        <a:ext cx="6294316" cy="646132"/>
      </dsp:txXfrm>
    </dsp:sp>
    <dsp:sp modelId="{ECAE5B7E-A273-45F8-AC85-443059DFC02D}">
      <dsp:nvSpPr>
        <dsp:cNvPr id="0" name=""/>
        <dsp:cNvSpPr/>
      </dsp:nvSpPr>
      <dsp:spPr>
        <a:xfrm>
          <a:off x="0" y="3934656"/>
          <a:ext cx="6364224" cy="716040"/>
        </a:xfrm>
        <a:prstGeom prst="roundRect">
          <a:avLst/>
        </a:prstGeom>
        <a:solidFill>
          <a:schemeClr val="accent2">
            <a:hueOff val="-2041292"/>
            <a:satOff val="-9428"/>
            <a:lumOff val="-1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installer by MS VS installer project</a:t>
          </a:r>
        </a:p>
      </dsp:txBody>
      <dsp:txXfrm>
        <a:off x="34954" y="3969610"/>
        <a:ext cx="6294316" cy="646132"/>
      </dsp:txXfrm>
    </dsp:sp>
    <dsp:sp modelId="{C7D57B14-541E-458E-A244-59F7B0A0A740}">
      <dsp:nvSpPr>
        <dsp:cNvPr id="0" name=""/>
        <dsp:cNvSpPr/>
      </dsp:nvSpPr>
      <dsp:spPr>
        <a:xfrm>
          <a:off x="0" y="4702535"/>
          <a:ext cx="6364224" cy="71604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MS Unit Test for API testing</a:t>
          </a:r>
        </a:p>
      </dsp:txBody>
      <dsp:txXfrm>
        <a:off x="34954" y="4737489"/>
        <a:ext cx="6294316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0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7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ing-luo.atlassian.net/wiki/spaces/IP/pages/56786945/Simple+Jira+Project+Present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utchersBoy/Dragablz" TargetMode="External"/><Relationship Id="rId4" Type="http://schemas.openxmlformats.org/officeDocument/2006/relationships/hyperlink" Target="http://materialdesigninxaml.net/hom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CFF7F-51F1-4E8E-B7CC-5B93CD845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8" r="9759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Simple Jira Project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Team 9: Ying LUO, Khalil Hanna</a:t>
            </a:r>
          </a:p>
          <a:p>
            <a:r>
              <a:rPr lang="en-US" sz="2000">
                <a:ea typeface="+mn-lt"/>
                <a:cs typeface="+mn-lt"/>
                <a:hlinkClick r:id="rId3"/>
              </a:rPr>
              <a:t>Detailed Presentation Source in Confluence</a:t>
            </a:r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4D48-FCB4-4616-AC28-A80729B4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MS Unit 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C0962A-6B21-4ED2-B444-5678B6D80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590945"/>
            <a:ext cx="6408836" cy="352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AAD7A-5CD2-4D19-B620-8EEB82C4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15ED-D5AC-4883-B7F3-573E83DB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User Login / Logout</a:t>
            </a:r>
          </a:p>
          <a:p>
            <a:endParaRPr lang="en-US" sz="1700"/>
          </a:p>
          <a:p>
            <a:endParaRPr lang="en-US" sz="170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4A11BB-1DF2-4DCB-9C56-3B7165D5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515765"/>
            <a:ext cx="6440424" cy="17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7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Secure Password by </a:t>
            </a:r>
            <a:r>
              <a:rPr lang="en-US" sz="1700">
                <a:ea typeface="+mn-lt"/>
                <a:cs typeface="+mn-lt"/>
              </a:rPr>
              <a:t>Advanced Encryption Standard (AES) Algorithm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770BB8B-AD2B-4236-AD42-DCE6ED78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26417"/>
            <a:ext cx="6440424" cy="47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User Management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660CFA-4A2C-4C0C-BC8B-762E8927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984430"/>
            <a:ext cx="6440424" cy="28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Different view according to different team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BB6DAD2E-493E-4BF8-88EF-D1A1DE57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024683"/>
            <a:ext cx="6440424" cy="27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4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Custom MessageBox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030F97B-9D66-48E4-9F96-FD5EBA6F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09844"/>
            <a:ext cx="6440424" cy="23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Performance Issue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E3B9A4-2235-40BD-8285-CBCC5D334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817103"/>
            <a:ext cx="6440424" cy="51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Status Update - color set and save change to database quickly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890E75-B752-4B9B-AF98-0F727F37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445044"/>
            <a:ext cx="6440424" cy="39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User Control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B4AA3EB-CDB8-4A8A-AFF4-DF9B8595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57" y="1086144"/>
            <a:ext cx="6440424" cy="518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3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Project view - implemented by card rather than by list view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358ADB-BE06-44F0-B47B-363F0926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356488"/>
            <a:ext cx="6440424" cy="408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7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AAB77-BBD7-4F85-9DD2-4A420EE0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A72E03-498B-46B7-A1F7-6BA9D6FC6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63843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68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20CE6-C959-4724-8046-0AD77E09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Challenges and Solutions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7231-D832-40E0-9AEF-BA1C46A1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Delete Object - Handle delete related objects</a:t>
            </a:r>
          </a:p>
          <a:p>
            <a:endParaRPr lang="en-US" sz="1700">
              <a:ea typeface="+mn-lt"/>
              <a:cs typeface="+mn-lt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3B86CC-6C02-49B0-A2C0-DB4B1F48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2266199"/>
            <a:ext cx="6440424" cy="2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80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F33E6-5DFD-426D-82F4-D8DE63F3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BA561-63D6-4A1E-8E4C-83B210C42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80247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351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180A7-D460-41F4-AEA0-8C920493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6B2B212-BE19-473A-ADCE-875408CF3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08281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92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1B23A-73D4-4E9F-8C2A-8221FEA1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High Level 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B4B4-7671-42ED-9F06-5BCC6C9F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Simple task management, including project, sprint, user story and issues, sprint could be broke down by many user stories, and user stories can be related to many issues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Team assignment for each project, Owner assigned to sprint / user story / issue (task/defect)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CRUD operations for all entities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17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358BD-9D61-4C71-8B42-666EB17C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Business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84035-91CE-4C8E-86D2-875F992C5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7420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5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5384C-E26D-4BFA-935C-D09A1A0F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Resource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66D3E-CDDA-450E-B898-C1506E40C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7552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48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5D2D1-5E9D-4A02-A99B-6A3FAE46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Main windows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CDF824B-0573-47B7-95AB-A3D7AE627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831275"/>
            <a:ext cx="6408836" cy="30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0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7FA7B-09B6-4CBA-89D8-0C275B4E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Database Structure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4D22E8-8BC0-4888-BCAD-E610C4554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038182"/>
            <a:ext cx="6408836" cy="46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1834-E5A4-4C4E-B073-726F032F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Libraries</a:t>
            </a: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966E00-60F2-4C4B-BF65-F6B0D2DC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715" y="2136337"/>
            <a:ext cx="7496175" cy="1552575"/>
          </a:xfrm>
        </p:spPr>
      </p:pic>
      <p:pic>
        <p:nvPicPr>
          <p:cNvPr id="8" name="Picture 8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DAEE3FB4-7729-47DD-8DEF-E4791BA6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3" y="3770247"/>
            <a:ext cx="7482469" cy="729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D98F3-9E3E-4C08-BEEF-C14C903D607E}"/>
              </a:ext>
            </a:extLst>
          </p:cNvPr>
          <p:cNvSpPr txBox="1"/>
          <p:nvPr/>
        </p:nvSpPr>
        <p:spPr>
          <a:xfrm>
            <a:off x="486937" y="4547839"/>
            <a:ext cx="6869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 tooltip="http://materialdesigninxaml.net/home"/>
              </a:rPr>
              <a:t>Material Design In XAML</a:t>
            </a:r>
            <a:r>
              <a:rPr lang="en-US"/>
              <a:t> and </a:t>
            </a:r>
            <a:r>
              <a:rPr lang="en-US">
                <a:hlinkClick r:id="rId5" tooltip="https://github.com/ButchersBoy/Dragablz"/>
              </a:rPr>
              <a:t>Dragablz for TabControl</a:t>
            </a:r>
          </a:p>
        </p:txBody>
      </p:sp>
    </p:spTree>
    <p:extLst>
      <p:ext uri="{BB962C8B-B14F-4D97-AF65-F5344CB8AC3E}">
        <p14:creationId xmlns:p14="http://schemas.microsoft.com/office/powerpoint/2010/main" val="221970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98D31-D1B2-4267-9D98-FCAE069B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MS VS Installer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3C433C-A6EB-45E3-BE6C-CC27CD4FE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356" y="1126303"/>
            <a:ext cx="6408836" cy="44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452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AccentBoxVTI</vt:lpstr>
      <vt:lpstr>Simple Jira Project</vt:lpstr>
      <vt:lpstr>Background</vt:lpstr>
      <vt:lpstr>High Level View</vt:lpstr>
      <vt:lpstr>Business Logic</vt:lpstr>
      <vt:lpstr>Resource Management</vt:lpstr>
      <vt:lpstr>Main windows</vt:lpstr>
      <vt:lpstr>Database Structure</vt:lpstr>
      <vt:lpstr>Libraries</vt:lpstr>
      <vt:lpstr>MS VS Installer Project</vt:lpstr>
      <vt:lpstr>MS Unit Test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Challenges and Solutions</vt:lpstr>
      <vt:lpstr>Future Work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2021-01-18T18:15:25Z</dcterms:created>
  <dcterms:modified xsi:type="dcterms:W3CDTF">2021-01-19T02:30:53Z</dcterms:modified>
</cp:coreProperties>
</file>