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1" r:id="rId9"/>
    <p:sldId id="264" r:id="rId10"/>
    <p:sldId id="265" r:id="rId11"/>
    <p:sldId id="268" r:id="rId12"/>
    <p:sldId id="270" r:id="rId13"/>
    <p:sldId id="271" r:id="rId14"/>
    <p:sldId id="272" r:id="rId15"/>
    <p:sldId id="273" r:id="rId16"/>
    <p:sldId id="276" r:id="rId17"/>
    <p:sldId id="280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AAE9F-70E9-B000-DDC7-294972336090}" v="195" dt="2021-02-24T05:25:54.971"/>
    <p1510:client id="{C0914919-6F66-FB2E-993B-E6A1B0598894}" v="14" dt="2021-02-24T07:54:29.370"/>
    <p1510:client id="{DA25ACC0-D0EF-6D36-5156-A5ACC5E99A50}" v="251" dt="2021-02-24T14:02:15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ying-luo.atlassian.net/wiki/spaces/IP/pages/65621/Team+9-Project+Proposal" TargetMode="External"/><Relationship Id="rId7" Type="http://schemas.openxmlformats.org/officeDocument/2006/relationships/image" Target="../media/image9.svg"/><Relationship Id="rId2" Type="http://schemas.openxmlformats.org/officeDocument/2006/relationships/hyperlink" Target="https://bitbucket.org/YingLUO-IPD23/simplejira/src/master/" TargetMode="External"/><Relationship Id="rId1" Type="http://schemas.openxmlformats.org/officeDocument/2006/relationships/hyperlink" Target="https://trello.com/b/7F3zpxJP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62.svg"/><Relationship Id="rId4" Type="http://schemas.openxmlformats.org/officeDocument/2006/relationships/image" Target="../media/image56.svg"/><Relationship Id="rId9" Type="http://schemas.openxmlformats.org/officeDocument/2006/relationships/image" Target="../media/image6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hyperlink" Target="https://trello.com/b/7F3zpxJP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hyperlink" Target="https://bitbucket.org/YingLUO-IPD23/simplejira/src/master/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hyperlink" Target="https://ying-luo.atlassian.net/wiki/spaces/IP/pages/65621/Team+9-Project+Proposal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62.svg"/><Relationship Id="rId4" Type="http://schemas.openxmlformats.org/officeDocument/2006/relationships/image" Target="../media/image56.svg"/><Relationship Id="rId9" Type="http://schemas.openxmlformats.org/officeDocument/2006/relationships/image" Target="../media/image6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20649-1A08-4CD5-8AF2-B2B173B9A3E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B47555B-0448-4FCB-845A-E68A24AE3C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E-Commerce App</a:t>
          </a:r>
          <a:r>
            <a:rPr lang="en-US"/>
            <a:t> is online </a:t>
          </a:r>
          <a:r>
            <a:rPr lang="en-US" b="0" i="0"/>
            <a:t>electronic medium for commercial transaction</a:t>
          </a:r>
          <a:endParaRPr lang="en-US"/>
        </a:p>
      </dgm:t>
    </dgm:pt>
    <dgm:pt modelId="{B5F411C4-8E84-43BD-9EAA-64057125CE44}" type="parTrans" cxnId="{06460447-187A-46DC-A32C-744B8240CA30}">
      <dgm:prSet/>
      <dgm:spPr/>
      <dgm:t>
        <a:bodyPr/>
        <a:lstStyle/>
        <a:p>
          <a:endParaRPr lang="en-US"/>
        </a:p>
      </dgm:t>
    </dgm:pt>
    <dgm:pt modelId="{8FCEF643-D008-44EA-AF42-61DE8A727BD9}" type="sibTrans" cxnId="{06460447-187A-46DC-A32C-744B8240CA30}">
      <dgm:prSet/>
      <dgm:spPr/>
      <dgm:t>
        <a:bodyPr/>
        <a:lstStyle/>
        <a:p>
          <a:endParaRPr lang="en-US"/>
        </a:p>
      </dgm:t>
    </dgm:pt>
    <dgm:pt modelId="{0399EA90-69CD-44D1-9F51-34D1898BEE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facilitated selling buying or rental product web App </a:t>
          </a:r>
        </a:p>
      </dgm:t>
    </dgm:pt>
    <dgm:pt modelId="{A302D188-31AE-45D1-9EE7-81B36D4772F4}" type="parTrans" cxnId="{3CD6B0D6-2EEA-4E55-BDA9-7EAC12C5DD4C}">
      <dgm:prSet/>
      <dgm:spPr/>
      <dgm:t>
        <a:bodyPr/>
        <a:lstStyle/>
        <a:p>
          <a:endParaRPr lang="en-US"/>
        </a:p>
      </dgm:t>
    </dgm:pt>
    <dgm:pt modelId="{8ABD99F1-3EA4-4536-99F5-0368FE635D13}" type="sibTrans" cxnId="{3CD6B0D6-2EEA-4E55-BDA9-7EAC12C5DD4C}">
      <dgm:prSet/>
      <dgm:spPr/>
      <dgm:t>
        <a:bodyPr/>
        <a:lstStyle/>
        <a:p>
          <a:endParaRPr lang="en-US"/>
        </a:p>
      </dgm:t>
    </dgm:pt>
    <dgm:pt modelId="{43D6DCB8-E780-463A-8049-CB2BF741DA15}" type="pres">
      <dgm:prSet presAssocID="{D2620649-1A08-4CD5-8AF2-B2B173B9A3EF}" presName="root" presStyleCnt="0">
        <dgm:presLayoutVars>
          <dgm:dir/>
          <dgm:resizeHandles val="exact"/>
        </dgm:presLayoutVars>
      </dgm:prSet>
      <dgm:spPr/>
    </dgm:pt>
    <dgm:pt modelId="{E301DEF8-9429-4D76-B947-A021A59AF451}" type="pres">
      <dgm:prSet presAssocID="{BB47555B-0448-4FCB-845A-E68A24AE3CF6}" presName="compNode" presStyleCnt="0"/>
      <dgm:spPr/>
    </dgm:pt>
    <dgm:pt modelId="{90B27452-9A37-4ABA-BD35-81F8405982E4}" type="pres">
      <dgm:prSet presAssocID="{BB47555B-0448-4FCB-845A-E68A24AE3CF6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500F19F-4EC4-46BA-99B7-B21B81C8340F}" type="pres">
      <dgm:prSet presAssocID="{BB47555B-0448-4FCB-845A-E68A24AE3C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405C65A-30EA-4E3F-A733-AD3307380225}" type="pres">
      <dgm:prSet presAssocID="{BB47555B-0448-4FCB-845A-E68A24AE3CF6}" presName="spaceRect" presStyleCnt="0"/>
      <dgm:spPr/>
    </dgm:pt>
    <dgm:pt modelId="{51D813C1-CFE1-4D66-8703-A54461E2F287}" type="pres">
      <dgm:prSet presAssocID="{BB47555B-0448-4FCB-845A-E68A24AE3CF6}" presName="textRect" presStyleLbl="revTx" presStyleIdx="0" presStyleCnt="2">
        <dgm:presLayoutVars>
          <dgm:chMax val="1"/>
          <dgm:chPref val="1"/>
        </dgm:presLayoutVars>
      </dgm:prSet>
      <dgm:spPr/>
    </dgm:pt>
    <dgm:pt modelId="{75D0091A-C430-4CC0-A1CE-634D659B6725}" type="pres">
      <dgm:prSet presAssocID="{8FCEF643-D008-44EA-AF42-61DE8A727BD9}" presName="sibTrans" presStyleCnt="0"/>
      <dgm:spPr/>
    </dgm:pt>
    <dgm:pt modelId="{F954CF63-6F07-464D-A53B-C2A9AAE756FF}" type="pres">
      <dgm:prSet presAssocID="{0399EA90-69CD-44D1-9F51-34D1898BEE08}" presName="compNode" presStyleCnt="0"/>
      <dgm:spPr/>
    </dgm:pt>
    <dgm:pt modelId="{1AC8304B-FDE8-4BCD-91DB-7EA22D790C57}" type="pres">
      <dgm:prSet presAssocID="{0399EA90-69CD-44D1-9F51-34D1898BEE0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A9A872D-5A2B-4970-86F4-D0FE2F4633D9}" type="pres">
      <dgm:prSet presAssocID="{0399EA90-69CD-44D1-9F51-34D1898BEE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C746F7F-6430-4963-821A-DB70390688F8}" type="pres">
      <dgm:prSet presAssocID="{0399EA90-69CD-44D1-9F51-34D1898BEE08}" presName="spaceRect" presStyleCnt="0"/>
      <dgm:spPr/>
    </dgm:pt>
    <dgm:pt modelId="{93777A1C-E4DC-46DB-B734-A5D5EC4075F7}" type="pres">
      <dgm:prSet presAssocID="{0399EA90-69CD-44D1-9F51-34D1898BEE0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90FF1E-C468-4BAD-8AAE-1DDC5F15E7E1}" type="presOf" srcId="{0399EA90-69CD-44D1-9F51-34D1898BEE08}" destId="{93777A1C-E4DC-46DB-B734-A5D5EC4075F7}" srcOrd="0" destOrd="0" presId="urn:microsoft.com/office/officeart/2018/5/layout/IconLeafLabelList"/>
    <dgm:cxn modelId="{06460447-187A-46DC-A32C-744B8240CA30}" srcId="{D2620649-1A08-4CD5-8AF2-B2B173B9A3EF}" destId="{BB47555B-0448-4FCB-845A-E68A24AE3CF6}" srcOrd="0" destOrd="0" parTransId="{B5F411C4-8E84-43BD-9EAA-64057125CE44}" sibTransId="{8FCEF643-D008-44EA-AF42-61DE8A727BD9}"/>
    <dgm:cxn modelId="{C712A69E-F048-4C0F-B652-D8E5F87C6DBD}" type="presOf" srcId="{BB47555B-0448-4FCB-845A-E68A24AE3CF6}" destId="{51D813C1-CFE1-4D66-8703-A54461E2F287}" srcOrd="0" destOrd="0" presId="urn:microsoft.com/office/officeart/2018/5/layout/IconLeafLabelList"/>
    <dgm:cxn modelId="{3CD6B0D6-2EEA-4E55-BDA9-7EAC12C5DD4C}" srcId="{D2620649-1A08-4CD5-8AF2-B2B173B9A3EF}" destId="{0399EA90-69CD-44D1-9F51-34D1898BEE08}" srcOrd="1" destOrd="0" parTransId="{A302D188-31AE-45D1-9EE7-81B36D4772F4}" sibTransId="{8ABD99F1-3EA4-4536-99F5-0368FE635D13}"/>
    <dgm:cxn modelId="{32EBA0E2-2969-4614-B49C-45486857912D}" type="presOf" srcId="{D2620649-1A08-4CD5-8AF2-B2B173B9A3EF}" destId="{43D6DCB8-E780-463A-8049-CB2BF741DA15}" srcOrd="0" destOrd="0" presId="urn:microsoft.com/office/officeart/2018/5/layout/IconLeafLabelList"/>
    <dgm:cxn modelId="{DDAC7A3C-8CF2-4F1A-B16D-E57DCCD1D1E9}" type="presParOf" srcId="{43D6DCB8-E780-463A-8049-CB2BF741DA15}" destId="{E301DEF8-9429-4D76-B947-A021A59AF451}" srcOrd="0" destOrd="0" presId="urn:microsoft.com/office/officeart/2018/5/layout/IconLeafLabelList"/>
    <dgm:cxn modelId="{525FAABD-77B4-482D-9100-DE4C472CDD4F}" type="presParOf" srcId="{E301DEF8-9429-4D76-B947-A021A59AF451}" destId="{90B27452-9A37-4ABA-BD35-81F8405982E4}" srcOrd="0" destOrd="0" presId="urn:microsoft.com/office/officeart/2018/5/layout/IconLeafLabelList"/>
    <dgm:cxn modelId="{412E82D1-CE2F-479F-BB3B-CF8AF2121E16}" type="presParOf" srcId="{E301DEF8-9429-4D76-B947-A021A59AF451}" destId="{1500F19F-4EC4-46BA-99B7-B21B81C8340F}" srcOrd="1" destOrd="0" presId="urn:microsoft.com/office/officeart/2018/5/layout/IconLeafLabelList"/>
    <dgm:cxn modelId="{34BD8867-B50A-40D5-8446-7F98F7521B96}" type="presParOf" srcId="{E301DEF8-9429-4D76-B947-A021A59AF451}" destId="{F405C65A-30EA-4E3F-A733-AD3307380225}" srcOrd="2" destOrd="0" presId="urn:microsoft.com/office/officeart/2018/5/layout/IconLeafLabelList"/>
    <dgm:cxn modelId="{214E04CF-A173-4FCD-ACD8-ED9D5A7DC602}" type="presParOf" srcId="{E301DEF8-9429-4D76-B947-A021A59AF451}" destId="{51D813C1-CFE1-4D66-8703-A54461E2F287}" srcOrd="3" destOrd="0" presId="urn:microsoft.com/office/officeart/2018/5/layout/IconLeafLabelList"/>
    <dgm:cxn modelId="{6B8468AB-14AA-47E4-BE1A-DB7F557E8EF6}" type="presParOf" srcId="{43D6DCB8-E780-463A-8049-CB2BF741DA15}" destId="{75D0091A-C430-4CC0-A1CE-634D659B6725}" srcOrd="1" destOrd="0" presId="urn:microsoft.com/office/officeart/2018/5/layout/IconLeafLabelList"/>
    <dgm:cxn modelId="{86BC13C0-23A0-4C93-A7E1-59B062098A97}" type="presParOf" srcId="{43D6DCB8-E780-463A-8049-CB2BF741DA15}" destId="{F954CF63-6F07-464D-A53B-C2A9AAE756FF}" srcOrd="2" destOrd="0" presId="urn:microsoft.com/office/officeart/2018/5/layout/IconLeafLabelList"/>
    <dgm:cxn modelId="{0CBFF0CA-B61D-4A37-9A65-26823F891FD8}" type="presParOf" srcId="{F954CF63-6F07-464D-A53B-C2A9AAE756FF}" destId="{1AC8304B-FDE8-4BCD-91DB-7EA22D790C57}" srcOrd="0" destOrd="0" presId="urn:microsoft.com/office/officeart/2018/5/layout/IconLeafLabelList"/>
    <dgm:cxn modelId="{FEDD2D8D-A240-4B4F-812A-59537F98FAB5}" type="presParOf" srcId="{F954CF63-6F07-464D-A53B-C2A9AAE756FF}" destId="{3A9A872D-5A2B-4970-86F4-D0FE2F4633D9}" srcOrd="1" destOrd="0" presId="urn:microsoft.com/office/officeart/2018/5/layout/IconLeafLabelList"/>
    <dgm:cxn modelId="{F3EE8861-79B4-4DC4-ACFA-74BD2AE154DC}" type="presParOf" srcId="{F954CF63-6F07-464D-A53B-C2A9AAE756FF}" destId="{2C746F7F-6430-4963-821A-DB70390688F8}" srcOrd="2" destOrd="0" presId="urn:microsoft.com/office/officeart/2018/5/layout/IconLeafLabelList"/>
    <dgm:cxn modelId="{1ED315C9-83DB-4351-A2BF-01EB096568AC}" type="presParOf" srcId="{F954CF63-6F07-464D-A53B-C2A9AAE756FF}" destId="{93777A1C-E4DC-46DB-B734-A5D5EC4075F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357250-6F92-4B8A-AF49-FBBFFC98335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D031A2-3367-4A86-9C85-CE8788A47FB6}">
      <dgm:prSet/>
      <dgm:spPr/>
      <dgm:t>
        <a:bodyPr/>
        <a:lstStyle/>
        <a:p>
          <a:r>
            <a:rPr lang="en-US"/>
            <a:t>Web app where users can </a:t>
          </a:r>
          <a:r>
            <a:rPr lang="en-CA"/>
            <a:t>browse all ski equipment that available for renting</a:t>
          </a:r>
          <a:endParaRPr lang="en-US"/>
        </a:p>
      </dgm:t>
    </dgm:pt>
    <dgm:pt modelId="{ED315E9E-8840-443F-9FC4-AD5DFA4FE788}" type="parTrans" cxnId="{BD3338B1-8510-47BB-BC38-EFE778BDC536}">
      <dgm:prSet/>
      <dgm:spPr/>
      <dgm:t>
        <a:bodyPr/>
        <a:lstStyle/>
        <a:p>
          <a:endParaRPr lang="en-US"/>
        </a:p>
      </dgm:t>
    </dgm:pt>
    <dgm:pt modelId="{5F968C28-8B7F-4B4D-BC08-B912F6F9A5B7}" type="sibTrans" cxnId="{BD3338B1-8510-47BB-BC38-EFE778BDC536}">
      <dgm:prSet/>
      <dgm:spPr/>
      <dgm:t>
        <a:bodyPr/>
        <a:lstStyle/>
        <a:p>
          <a:endParaRPr lang="en-US"/>
        </a:p>
      </dgm:t>
    </dgm:pt>
    <dgm:pt modelId="{9E4D9813-E285-4DF8-9E5D-E7A68A3B65DD}">
      <dgm:prSet/>
      <dgm:spPr/>
      <dgm:t>
        <a:bodyPr/>
        <a:lstStyle/>
        <a:p>
          <a:r>
            <a:rPr lang="en-US"/>
            <a:t>User can check equipment details</a:t>
          </a:r>
        </a:p>
      </dgm:t>
    </dgm:pt>
    <dgm:pt modelId="{E4844870-AE1A-42B5-B57F-D4566D34AB03}" type="parTrans" cxnId="{E7AB98B6-EB8F-485C-839E-F2E2313369F4}">
      <dgm:prSet/>
      <dgm:spPr/>
      <dgm:t>
        <a:bodyPr/>
        <a:lstStyle/>
        <a:p>
          <a:endParaRPr lang="en-US"/>
        </a:p>
      </dgm:t>
    </dgm:pt>
    <dgm:pt modelId="{E830FA45-A58F-4103-A9C0-BD5AF1842E8F}" type="sibTrans" cxnId="{E7AB98B6-EB8F-485C-839E-F2E2313369F4}">
      <dgm:prSet/>
      <dgm:spPr/>
      <dgm:t>
        <a:bodyPr/>
        <a:lstStyle/>
        <a:p>
          <a:endParaRPr lang="en-US"/>
        </a:p>
      </dgm:t>
    </dgm:pt>
    <dgm:pt modelId="{5C67A654-B62F-441E-9F58-EF2CF365A47D}">
      <dgm:prSet/>
      <dgm:spPr/>
      <dgm:t>
        <a:bodyPr/>
        <a:lstStyle/>
        <a:p>
          <a:r>
            <a:rPr lang="en-US"/>
            <a:t>User who want to place an order need to register or login</a:t>
          </a:r>
        </a:p>
      </dgm:t>
    </dgm:pt>
    <dgm:pt modelId="{79F66A5B-8AD3-41EA-B46E-18FD723A38B5}" type="parTrans" cxnId="{B674D6D9-4F98-4B29-A875-AB0DC303B7E8}">
      <dgm:prSet/>
      <dgm:spPr/>
      <dgm:t>
        <a:bodyPr/>
        <a:lstStyle/>
        <a:p>
          <a:endParaRPr lang="en-US"/>
        </a:p>
      </dgm:t>
    </dgm:pt>
    <dgm:pt modelId="{99C914DC-260B-4525-AA8E-241E065CF089}" type="sibTrans" cxnId="{B674D6D9-4F98-4B29-A875-AB0DC303B7E8}">
      <dgm:prSet/>
      <dgm:spPr/>
      <dgm:t>
        <a:bodyPr/>
        <a:lstStyle/>
        <a:p>
          <a:endParaRPr lang="en-US"/>
        </a:p>
      </dgm:t>
    </dgm:pt>
    <dgm:pt modelId="{BCCF7AC8-B6D5-46F0-B149-1C184B06795A}">
      <dgm:prSet/>
      <dgm:spPr/>
      <dgm:t>
        <a:bodyPr/>
        <a:lstStyle/>
        <a:p>
          <a:r>
            <a:rPr lang="en-US"/>
            <a:t>User can manage his account </a:t>
          </a:r>
        </a:p>
      </dgm:t>
    </dgm:pt>
    <dgm:pt modelId="{653D877E-B30E-4779-B11C-605C1B9EE98A}" type="parTrans" cxnId="{C719D112-3E3D-409D-9D42-17B8EC6D9D8B}">
      <dgm:prSet/>
      <dgm:spPr/>
      <dgm:t>
        <a:bodyPr/>
        <a:lstStyle/>
        <a:p>
          <a:endParaRPr lang="en-US"/>
        </a:p>
      </dgm:t>
    </dgm:pt>
    <dgm:pt modelId="{C5DB7034-80EA-46F7-BFE2-63B0232ABAEB}" type="sibTrans" cxnId="{C719D112-3E3D-409D-9D42-17B8EC6D9D8B}">
      <dgm:prSet/>
      <dgm:spPr/>
      <dgm:t>
        <a:bodyPr/>
        <a:lstStyle/>
        <a:p>
          <a:endParaRPr lang="en-US"/>
        </a:p>
      </dgm:t>
    </dgm:pt>
    <dgm:pt modelId="{286B7224-EA40-4FA0-B8A1-5433403308CC}">
      <dgm:prSet/>
      <dgm:spPr/>
      <dgm:t>
        <a:bodyPr/>
        <a:lstStyle/>
        <a:p>
          <a:r>
            <a:rPr lang="en-US"/>
            <a:t>User can add as items to his cart before order</a:t>
          </a:r>
        </a:p>
      </dgm:t>
    </dgm:pt>
    <dgm:pt modelId="{7049C94A-0766-4174-960A-2A1E3AC60C8E}" type="parTrans" cxnId="{BEA6E6A3-5FF9-405C-82BF-B0C18D7EE830}">
      <dgm:prSet/>
      <dgm:spPr/>
      <dgm:t>
        <a:bodyPr/>
        <a:lstStyle/>
        <a:p>
          <a:endParaRPr lang="en-US"/>
        </a:p>
      </dgm:t>
    </dgm:pt>
    <dgm:pt modelId="{3F240CB1-41F7-44D2-9C6A-F27FB134096A}" type="sibTrans" cxnId="{BEA6E6A3-5FF9-405C-82BF-B0C18D7EE830}">
      <dgm:prSet/>
      <dgm:spPr/>
      <dgm:t>
        <a:bodyPr/>
        <a:lstStyle/>
        <a:p>
          <a:endParaRPr lang="en-US"/>
        </a:p>
      </dgm:t>
    </dgm:pt>
    <dgm:pt modelId="{84E8C61D-D0B7-4BFC-A023-B445270AC81C}">
      <dgm:prSet/>
      <dgm:spPr/>
      <dgm:t>
        <a:bodyPr/>
        <a:lstStyle/>
        <a:p>
          <a:r>
            <a:rPr lang="en-US"/>
            <a:t>Admin user can manage the stock and users</a:t>
          </a:r>
        </a:p>
      </dgm:t>
    </dgm:pt>
    <dgm:pt modelId="{FF445E2B-A6D8-43F7-8BF9-7709C1AF77D8}" type="parTrans" cxnId="{6A747302-3A16-45A0-B10E-BD580BADBE41}">
      <dgm:prSet/>
      <dgm:spPr/>
      <dgm:t>
        <a:bodyPr/>
        <a:lstStyle/>
        <a:p>
          <a:endParaRPr lang="en-US"/>
        </a:p>
      </dgm:t>
    </dgm:pt>
    <dgm:pt modelId="{31ED5A03-2025-42FF-95F3-A68D12CC51C3}" type="sibTrans" cxnId="{6A747302-3A16-45A0-B10E-BD580BADBE41}">
      <dgm:prSet/>
      <dgm:spPr/>
      <dgm:t>
        <a:bodyPr/>
        <a:lstStyle/>
        <a:p>
          <a:endParaRPr lang="en-US"/>
        </a:p>
      </dgm:t>
    </dgm:pt>
    <dgm:pt modelId="{13CEB3EB-B364-46FB-BDF7-B5188E2DC8B1}" type="pres">
      <dgm:prSet presAssocID="{8C357250-6F92-4B8A-AF49-FBBFFC98335D}" presName="Name0" presStyleCnt="0">
        <dgm:presLayoutVars>
          <dgm:dir/>
          <dgm:resizeHandles val="exact"/>
        </dgm:presLayoutVars>
      </dgm:prSet>
      <dgm:spPr/>
    </dgm:pt>
    <dgm:pt modelId="{BFA0B02B-FD5E-464F-A650-E20999BC735D}" type="pres">
      <dgm:prSet presAssocID="{F3D031A2-3367-4A86-9C85-CE8788A47FB6}" presName="node" presStyleLbl="node1" presStyleIdx="0" presStyleCnt="6">
        <dgm:presLayoutVars>
          <dgm:bulletEnabled val="1"/>
        </dgm:presLayoutVars>
      </dgm:prSet>
      <dgm:spPr/>
    </dgm:pt>
    <dgm:pt modelId="{AEB061E4-16AB-48E3-8522-56095975F325}" type="pres">
      <dgm:prSet presAssocID="{5F968C28-8B7F-4B4D-BC08-B912F6F9A5B7}" presName="sibTrans" presStyleLbl="sibTrans1D1" presStyleIdx="0" presStyleCnt="5"/>
      <dgm:spPr/>
    </dgm:pt>
    <dgm:pt modelId="{8ABF50FE-6C55-461F-BD96-4F2CEB478014}" type="pres">
      <dgm:prSet presAssocID="{5F968C28-8B7F-4B4D-BC08-B912F6F9A5B7}" presName="connectorText" presStyleLbl="sibTrans1D1" presStyleIdx="0" presStyleCnt="5"/>
      <dgm:spPr/>
    </dgm:pt>
    <dgm:pt modelId="{8399D061-1C17-4F51-9FD7-DEB996C75787}" type="pres">
      <dgm:prSet presAssocID="{9E4D9813-E285-4DF8-9E5D-E7A68A3B65DD}" presName="node" presStyleLbl="node1" presStyleIdx="1" presStyleCnt="6">
        <dgm:presLayoutVars>
          <dgm:bulletEnabled val="1"/>
        </dgm:presLayoutVars>
      </dgm:prSet>
      <dgm:spPr/>
    </dgm:pt>
    <dgm:pt modelId="{26B7A401-DB39-485C-B684-308C305745DF}" type="pres">
      <dgm:prSet presAssocID="{E830FA45-A58F-4103-A9C0-BD5AF1842E8F}" presName="sibTrans" presStyleLbl="sibTrans1D1" presStyleIdx="1" presStyleCnt="5"/>
      <dgm:spPr/>
    </dgm:pt>
    <dgm:pt modelId="{8AF05D35-103F-4E3B-A7D4-54D46120B782}" type="pres">
      <dgm:prSet presAssocID="{E830FA45-A58F-4103-A9C0-BD5AF1842E8F}" presName="connectorText" presStyleLbl="sibTrans1D1" presStyleIdx="1" presStyleCnt="5"/>
      <dgm:spPr/>
    </dgm:pt>
    <dgm:pt modelId="{69C97534-95CD-4868-8F0D-173DB1E29ABC}" type="pres">
      <dgm:prSet presAssocID="{5C67A654-B62F-441E-9F58-EF2CF365A47D}" presName="node" presStyleLbl="node1" presStyleIdx="2" presStyleCnt="6">
        <dgm:presLayoutVars>
          <dgm:bulletEnabled val="1"/>
        </dgm:presLayoutVars>
      </dgm:prSet>
      <dgm:spPr/>
    </dgm:pt>
    <dgm:pt modelId="{883D82A2-3D03-4555-9656-E34E2CEC462E}" type="pres">
      <dgm:prSet presAssocID="{99C914DC-260B-4525-AA8E-241E065CF089}" presName="sibTrans" presStyleLbl="sibTrans1D1" presStyleIdx="2" presStyleCnt="5"/>
      <dgm:spPr/>
    </dgm:pt>
    <dgm:pt modelId="{956AE66D-0833-4698-92EA-2FCE6D9D37EF}" type="pres">
      <dgm:prSet presAssocID="{99C914DC-260B-4525-AA8E-241E065CF089}" presName="connectorText" presStyleLbl="sibTrans1D1" presStyleIdx="2" presStyleCnt="5"/>
      <dgm:spPr/>
    </dgm:pt>
    <dgm:pt modelId="{F1D887EC-EBEF-404D-A2F7-345ABA7D8E98}" type="pres">
      <dgm:prSet presAssocID="{BCCF7AC8-B6D5-46F0-B149-1C184B06795A}" presName="node" presStyleLbl="node1" presStyleIdx="3" presStyleCnt="6">
        <dgm:presLayoutVars>
          <dgm:bulletEnabled val="1"/>
        </dgm:presLayoutVars>
      </dgm:prSet>
      <dgm:spPr/>
    </dgm:pt>
    <dgm:pt modelId="{619F721F-D31F-4550-A887-6630D90C7645}" type="pres">
      <dgm:prSet presAssocID="{C5DB7034-80EA-46F7-BFE2-63B0232ABAEB}" presName="sibTrans" presStyleLbl="sibTrans1D1" presStyleIdx="3" presStyleCnt="5"/>
      <dgm:spPr/>
    </dgm:pt>
    <dgm:pt modelId="{C1AB7D67-51CF-469D-869D-8A3BDA6A7DE6}" type="pres">
      <dgm:prSet presAssocID="{C5DB7034-80EA-46F7-BFE2-63B0232ABAEB}" presName="connectorText" presStyleLbl="sibTrans1D1" presStyleIdx="3" presStyleCnt="5"/>
      <dgm:spPr/>
    </dgm:pt>
    <dgm:pt modelId="{31DBBBFA-0D66-4036-8552-1464413CFAAF}" type="pres">
      <dgm:prSet presAssocID="{286B7224-EA40-4FA0-B8A1-5433403308CC}" presName="node" presStyleLbl="node1" presStyleIdx="4" presStyleCnt="6" custLinFactNeighborX="688" custLinFactNeighborY="-1719">
        <dgm:presLayoutVars>
          <dgm:bulletEnabled val="1"/>
        </dgm:presLayoutVars>
      </dgm:prSet>
      <dgm:spPr/>
    </dgm:pt>
    <dgm:pt modelId="{CB06548D-A6C2-42AC-A7F6-D4F8572C576D}" type="pres">
      <dgm:prSet presAssocID="{3F240CB1-41F7-44D2-9C6A-F27FB134096A}" presName="sibTrans" presStyleLbl="sibTrans1D1" presStyleIdx="4" presStyleCnt="5"/>
      <dgm:spPr/>
    </dgm:pt>
    <dgm:pt modelId="{088AA15B-DDBB-4655-B9ED-BBD9CEEEA4E2}" type="pres">
      <dgm:prSet presAssocID="{3F240CB1-41F7-44D2-9C6A-F27FB134096A}" presName="connectorText" presStyleLbl="sibTrans1D1" presStyleIdx="4" presStyleCnt="5"/>
      <dgm:spPr/>
    </dgm:pt>
    <dgm:pt modelId="{936A9162-EF89-4D83-A3D6-645B94C94468}" type="pres">
      <dgm:prSet presAssocID="{84E8C61D-D0B7-4BFC-A023-B445270AC81C}" presName="node" presStyleLbl="node1" presStyleIdx="5" presStyleCnt="6">
        <dgm:presLayoutVars>
          <dgm:bulletEnabled val="1"/>
        </dgm:presLayoutVars>
      </dgm:prSet>
      <dgm:spPr/>
    </dgm:pt>
  </dgm:ptLst>
  <dgm:cxnLst>
    <dgm:cxn modelId="{6A747302-3A16-45A0-B10E-BD580BADBE41}" srcId="{8C357250-6F92-4B8A-AF49-FBBFFC98335D}" destId="{84E8C61D-D0B7-4BFC-A023-B445270AC81C}" srcOrd="5" destOrd="0" parTransId="{FF445E2B-A6D8-43F7-8BF9-7709C1AF77D8}" sibTransId="{31ED5A03-2025-42FF-95F3-A68D12CC51C3}"/>
    <dgm:cxn modelId="{C719D112-3E3D-409D-9D42-17B8EC6D9D8B}" srcId="{8C357250-6F92-4B8A-AF49-FBBFFC98335D}" destId="{BCCF7AC8-B6D5-46F0-B149-1C184B06795A}" srcOrd="3" destOrd="0" parTransId="{653D877E-B30E-4779-B11C-605C1B9EE98A}" sibTransId="{C5DB7034-80EA-46F7-BFE2-63B0232ABAEB}"/>
    <dgm:cxn modelId="{73DE2913-911B-4924-B7A1-AFF7B9E8732A}" type="presOf" srcId="{F3D031A2-3367-4A86-9C85-CE8788A47FB6}" destId="{BFA0B02B-FD5E-464F-A650-E20999BC735D}" srcOrd="0" destOrd="0" presId="urn:microsoft.com/office/officeart/2016/7/layout/RepeatingBendingProcessNew"/>
    <dgm:cxn modelId="{CA542426-E95A-41A1-82EC-9A0171FC8C6E}" type="presOf" srcId="{3F240CB1-41F7-44D2-9C6A-F27FB134096A}" destId="{088AA15B-DDBB-4655-B9ED-BBD9CEEEA4E2}" srcOrd="1" destOrd="0" presId="urn:microsoft.com/office/officeart/2016/7/layout/RepeatingBendingProcessNew"/>
    <dgm:cxn modelId="{40A5B92B-E74B-4CCB-BBFF-18D15C1A84DA}" type="presOf" srcId="{C5DB7034-80EA-46F7-BFE2-63B0232ABAEB}" destId="{619F721F-D31F-4550-A887-6630D90C7645}" srcOrd="0" destOrd="0" presId="urn:microsoft.com/office/officeart/2016/7/layout/RepeatingBendingProcessNew"/>
    <dgm:cxn modelId="{19867E3B-0977-4E3F-B79E-C21A02D860DE}" type="presOf" srcId="{5F968C28-8B7F-4B4D-BC08-B912F6F9A5B7}" destId="{AEB061E4-16AB-48E3-8522-56095975F325}" srcOrd="0" destOrd="0" presId="urn:microsoft.com/office/officeart/2016/7/layout/RepeatingBendingProcessNew"/>
    <dgm:cxn modelId="{E145283D-AF9D-42C7-AC2D-17258960B1D1}" type="presOf" srcId="{BCCF7AC8-B6D5-46F0-B149-1C184B06795A}" destId="{F1D887EC-EBEF-404D-A2F7-345ABA7D8E98}" srcOrd="0" destOrd="0" presId="urn:microsoft.com/office/officeart/2016/7/layout/RepeatingBendingProcessNew"/>
    <dgm:cxn modelId="{FEBBE16B-C0A9-40A9-AA50-C0CC0F04C741}" type="presOf" srcId="{C5DB7034-80EA-46F7-BFE2-63B0232ABAEB}" destId="{C1AB7D67-51CF-469D-869D-8A3BDA6A7DE6}" srcOrd="1" destOrd="0" presId="urn:microsoft.com/office/officeart/2016/7/layout/RepeatingBendingProcessNew"/>
    <dgm:cxn modelId="{8F44504D-5BFC-4198-99E9-B3FCE685F311}" type="presOf" srcId="{E830FA45-A58F-4103-A9C0-BD5AF1842E8F}" destId="{8AF05D35-103F-4E3B-A7D4-54D46120B782}" srcOrd="1" destOrd="0" presId="urn:microsoft.com/office/officeart/2016/7/layout/RepeatingBendingProcessNew"/>
    <dgm:cxn modelId="{1B00E458-6777-428F-BFF5-8E94987EFE30}" type="presOf" srcId="{5F968C28-8B7F-4B4D-BC08-B912F6F9A5B7}" destId="{8ABF50FE-6C55-461F-BD96-4F2CEB478014}" srcOrd="1" destOrd="0" presId="urn:microsoft.com/office/officeart/2016/7/layout/RepeatingBendingProcessNew"/>
    <dgm:cxn modelId="{36A78F83-69AE-4EC1-B305-010AC835CED6}" type="presOf" srcId="{3F240CB1-41F7-44D2-9C6A-F27FB134096A}" destId="{CB06548D-A6C2-42AC-A7F6-D4F8572C576D}" srcOrd="0" destOrd="0" presId="urn:microsoft.com/office/officeart/2016/7/layout/RepeatingBendingProcessNew"/>
    <dgm:cxn modelId="{223FE48F-0220-4048-871D-7D497CB525E7}" type="presOf" srcId="{8C357250-6F92-4B8A-AF49-FBBFFC98335D}" destId="{13CEB3EB-B364-46FB-BDF7-B5188E2DC8B1}" srcOrd="0" destOrd="0" presId="urn:microsoft.com/office/officeart/2016/7/layout/RepeatingBendingProcessNew"/>
    <dgm:cxn modelId="{BDAB7D91-CB77-44F8-A6F6-C7880884E9CE}" type="presOf" srcId="{99C914DC-260B-4525-AA8E-241E065CF089}" destId="{956AE66D-0833-4698-92EA-2FCE6D9D37EF}" srcOrd="1" destOrd="0" presId="urn:microsoft.com/office/officeart/2016/7/layout/RepeatingBendingProcessNew"/>
    <dgm:cxn modelId="{B6B6D29C-1DC6-4158-A707-655DA49A9926}" type="presOf" srcId="{5C67A654-B62F-441E-9F58-EF2CF365A47D}" destId="{69C97534-95CD-4868-8F0D-173DB1E29ABC}" srcOrd="0" destOrd="0" presId="urn:microsoft.com/office/officeart/2016/7/layout/RepeatingBendingProcessNew"/>
    <dgm:cxn modelId="{BEA6E6A3-5FF9-405C-82BF-B0C18D7EE830}" srcId="{8C357250-6F92-4B8A-AF49-FBBFFC98335D}" destId="{286B7224-EA40-4FA0-B8A1-5433403308CC}" srcOrd="4" destOrd="0" parTransId="{7049C94A-0766-4174-960A-2A1E3AC60C8E}" sibTransId="{3F240CB1-41F7-44D2-9C6A-F27FB134096A}"/>
    <dgm:cxn modelId="{FFF569A9-A274-4078-85BF-0149EAF3E6CF}" type="presOf" srcId="{286B7224-EA40-4FA0-B8A1-5433403308CC}" destId="{31DBBBFA-0D66-4036-8552-1464413CFAAF}" srcOrd="0" destOrd="0" presId="urn:microsoft.com/office/officeart/2016/7/layout/RepeatingBendingProcessNew"/>
    <dgm:cxn modelId="{BD3338B1-8510-47BB-BC38-EFE778BDC536}" srcId="{8C357250-6F92-4B8A-AF49-FBBFFC98335D}" destId="{F3D031A2-3367-4A86-9C85-CE8788A47FB6}" srcOrd="0" destOrd="0" parTransId="{ED315E9E-8840-443F-9FC4-AD5DFA4FE788}" sibTransId="{5F968C28-8B7F-4B4D-BC08-B912F6F9A5B7}"/>
    <dgm:cxn modelId="{E7AB98B6-EB8F-485C-839E-F2E2313369F4}" srcId="{8C357250-6F92-4B8A-AF49-FBBFFC98335D}" destId="{9E4D9813-E285-4DF8-9E5D-E7A68A3B65DD}" srcOrd="1" destOrd="0" parTransId="{E4844870-AE1A-42B5-B57F-D4566D34AB03}" sibTransId="{E830FA45-A58F-4103-A9C0-BD5AF1842E8F}"/>
    <dgm:cxn modelId="{A40F44BF-DE60-4F97-84BF-4E554EE36CE6}" type="presOf" srcId="{E830FA45-A58F-4103-A9C0-BD5AF1842E8F}" destId="{26B7A401-DB39-485C-B684-308C305745DF}" srcOrd="0" destOrd="0" presId="urn:microsoft.com/office/officeart/2016/7/layout/RepeatingBendingProcessNew"/>
    <dgm:cxn modelId="{B674D6D9-4F98-4B29-A875-AB0DC303B7E8}" srcId="{8C357250-6F92-4B8A-AF49-FBBFFC98335D}" destId="{5C67A654-B62F-441E-9F58-EF2CF365A47D}" srcOrd="2" destOrd="0" parTransId="{79F66A5B-8AD3-41EA-B46E-18FD723A38B5}" sibTransId="{99C914DC-260B-4525-AA8E-241E065CF089}"/>
    <dgm:cxn modelId="{2D5131E4-4383-4368-A6C3-EA8B14648CBA}" type="presOf" srcId="{84E8C61D-D0B7-4BFC-A023-B445270AC81C}" destId="{936A9162-EF89-4D83-A3D6-645B94C94468}" srcOrd="0" destOrd="0" presId="urn:microsoft.com/office/officeart/2016/7/layout/RepeatingBendingProcessNew"/>
    <dgm:cxn modelId="{37C8C7F5-23A9-4244-A32D-A03918F3A9BE}" type="presOf" srcId="{9E4D9813-E285-4DF8-9E5D-E7A68A3B65DD}" destId="{8399D061-1C17-4F51-9FD7-DEB996C75787}" srcOrd="0" destOrd="0" presId="urn:microsoft.com/office/officeart/2016/7/layout/RepeatingBendingProcessNew"/>
    <dgm:cxn modelId="{AFA410FC-33F5-4B05-B98C-354579A723D8}" type="presOf" srcId="{99C914DC-260B-4525-AA8E-241E065CF089}" destId="{883D82A2-3D03-4555-9656-E34E2CEC462E}" srcOrd="0" destOrd="0" presId="urn:microsoft.com/office/officeart/2016/7/layout/RepeatingBendingProcessNew"/>
    <dgm:cxn modelId="{0A1E2C5D-FA1F-4422-857A-68CDE3851C30}" type="presParOf" srcId="{13CEB3EB-B364-46FB-BDF7-B5188E2DC8B1}" destId="{BFA0B02B-FD5E-464F-A650-E20999BC735D}" srcOrd="0" destOrd="0" presId="urn:microsoft.com/office/officeart/2016/7/layout/RepeatingBendingProcessNew"/>
    <dgm:cxn modelId="{119C273F-E2C5-4338-80AD-3A4D51448B9A}" type="presParOf" srcId="{13CEB3EB-B364-46FB-BDF7-B5188E2DC8B1}" destId="{AEB061E4-16AB-48E3-8522-56095975F325}" srcOrd="1" destOrd="0" presId="urn:microsoft.com/office/officeart/2016/7/layout/RepeatingBendingProcessNew"/>
    <dgm:cxn modelId="{074FF1F6-00A5-4BF9-B7CF-9D4F8F7190BA}" type="presParOf" srcId="{AEB061E4-16AB-48E3-8522-56095975F325}" destId="{8ABF50FE-6C55-461F-BD96-4F2CEB478014}" srcOrd="0" destOrd="0" presId="urn:microsoft.com/office/officeart/2016/7/layout/RepeatingBendingProcessNew"/>
    <dgm:cxn modelId="{5260A398-1256-4CE2-9238-4FDDB55CDB9E}" type="presParOf" srcId="{13CEB3EB-B364-46FB-BDF7-B5188E2DC8B1}" destId="{8399D061-1C17-4F51-9FD7-DEB996C75787}" srcOrd="2" destOrd="0" presId="urn:microsoft.com/office/officeart/2016/7/layout/RepeatingBendingProcessNew"/>
    <dgm:cxn modelId="{19D40F19-0407-4413-8742-A68A706F01B6}" type="presParOf" srcId="{13CEB3EB-B364-46FB-BDF7-B5188E2DC8B1}" destId="{26B7A401-DB39-485C-B684-308C305745DF}" srcOrd="3" destOrd="0" presId="urn:microsoft.com/office/officeart/2016/7/layout/RepeatingBendingProcessNew"/>
    <dgm:cxn modelId="{220894F4-DE6B-4A96-B673-5FA200B3E5B2}" type="presParOf" srcId="{26B7A401-DB39-485C-B684-308C305745DF}" destId="{8AF05D35-103F-4E3B-A7D4-54D46120B782}" srcOrd="0" destOrd="0" presId="urn:microsoft.com/office/officeart/2016/7/layout/RepeatingBendingProcessNew"/>
    <dgm:cxn modelId="{A8BCD1B3-5435-4955-9B3E-7C1D408A0FCB}" type="presParOf" srcId="{13CEB3EB-B364-46FB-BDF7-B5188E2DC8B1}" destId="{69C97534-95CD-4868-8F0D-173DB1E29ABC}" srcOrd="4" destOrd="0" presId="urn:microsoft.com/office/officeart/2016/7/layout/RepeatingBendingProcessNew"/>
    <dgm:cxn modelId="{96FD6F51-EC2A-4B16-A628-A897074C4C11}" type="presParOf" srcId="{13CEB3EB-B364-46FB-BDF7-B5188E2DC8B1}" destId="{883D82A2-3D03-4555-9656-E34E2CEC462E}" srcOrd="5" destOrd="0" presId="urn:microsoft.com/office/officeart/2016/7/layout/RepeatingBendingProcessNew"/>
    <dgm:cxn modelId="{9C360440-626B-46AD-A451-03549BCD594D}" type="presParOf" srcId="{883D82A2-3D03-4555-9656-E34E2CEC462E}" destId="{956AE66D-0833-4698-92EA-2FCE6D9D37EF}" srcOrd="0" destOrd="0" presId="urn:microsoft.com/office/officeart/2016/7/layout/RepeatingBendingProcessNew"/>
    <dgm:cxn modelId="{6B59F0B2-5BEE-4537-BBC7-4D9D0737EBD5}" type="presParOf" srcId="{13CEB3EB-B364-46FB-BDF7-B5188E2DC8B1}" destId="{F1D887EC-EBEF-404D-A2F7-345ABA7D8E98}" srcOrd="6" destOrd="0" presId="urn:microsoft.com/office/officeart/2016/7/layout/RepeatingBendingProcessNew"/>
    <dgm:cxn modelId="{E5BB7E6C-22F1-4EA9-9E0C-7BCF8FD5D66B}" type="presParOf" srcId="{13CEB3EB-B364-46FB-BDF7-B5188E2DC8B1}" destId="{619F721F-D31F-4550-A887-6630D90C7645}" srcOrd="7" destOrd="0" presId="urn:microsoft.com/office/officeart/2016/7/layout/RepeatingBendingProcessNew"/>
    <dgm:cxn modelId="{C4C78540-47CA-4616-A0FB-AB927310C545}" type="presParOf" srcId="{619F721F-D31F-4550-A887-6630D90C7645}" destId="{C1AB7D67-51CF-469D-869D-8A3BDA6A7DE6}" srcOrd="0" destOrd="0" presId="urn:microsoft.com/office/officeart/2016/7/layout/RepeatingBendingProcessNew"/>
    <dgm:cxn modelId="{9354733A-16B4-4611-B6D4-2DAFD980A5E1}" type="presParOf" srcId="{13CEB3EB-B364-46FB-BDF7-B5188E2DC8B1}" destId="{31DBBBFA-0D66-4036-8552-1464413CFAAF}" srcOrd="8" destOrd="0" presId="urn:microsoft.com/office/officeart/2016/7/layout/RepeatingBendingProcessNew"/>
    <dgm:cxn modelId="{2EE6D3EA-8679-4E8B-AD5C-72FDBC3C57BE}" type="presParOf" srcId="{13CEB3EB-B364-46FB-BDF7-B5188E2DC8B1}" destId="{CB06548D-A6C2-42AC-A7F6-D4F8572C576D}" srcOrd="9" destOrd="0" presId="urn:microsoft.com/office/officeart/2016/7/layout/RepeatingBendingProcessNew"/>
    <dgm:cxn modelId="{06387BCD-8570-4000-AC69-FC7F8AAC17B8}" type="presParOf" srcId="{CB06548D-A6C2-42AC-A7F6-D4F8572C576D}" destId="{088AA15B-DDBB-4655-B9ED-BBD9CEEEA4E2}" srcOrd="0" destOrd="0" presId="urn:microsoft.com/office/officeart/2016/7/layout/RepeatingBendingProcessNew"/>
    <dgm:cxn modelId="{7A20E1AC-89B1-449C-8F43-49380BC02DBD}" type="presParOf" srcId="{13CEB3EB-B364-46FB-BDF7-B5188E2DC8B1}" destId="{936A9162-EF89-4D83-A3D6-645B94C9446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7FE9E7-92A6-4C88-91FC-74BF7F3648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A2429B-2A2D-4F29-BAD4-5C821FFC6AA5}">
      <dgm:prSet/>
      <dgm:spPr/>
      <dgm:t>
        <a:bodyPr/>
        <a:lstStyle/>
        <a:p>
          <a:r>
            <a:rPr lang="en-US"/>
            <a:t>Project Management:</a:t>
          </a:r>
        </a:p>
      </dgm:t>
    </dgm:pt>
    <dgm:pt modelId="{9D59FBB3-BA22-4107-B4C5-8200221EDBAC}" type="parTrans" cxnId="{7A28D1C0-E511-41C3-A0E8-48E67CBDC6E5}">
      <dgm:prSet/>
      <dgm:spPr/>
      <dgm:t>
        <a:bodyPr/>
        <a:lstStyle/>
        <a:p>
          <a:endParaRPr lang="en-US"/>
        </a:p>
      </dgm:t>
    </dgm:pt>
    <dgm:pt modelId="{AB1146F7-94AB-4292-B47D-17C237652F98}" type="sibTrans" cxnId="{7A28D1C0-E511-41C3-A0E8-48E67CBDC6E5}">
      <dgm:prSet/>
      <dgm:spPr/>
      <dgm:t>
        <a:bodyPr/>
        <a:lstStyle/>
        <a:p>
          <a:endParaRPr lang="en-US"/>
        </a:p>
      </dgm:t>
    </dgm:pt>
    <dgm:pt modelId="{2ECC6690-9EB9-4CAD-B27F-5928D6B7FA4C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Trello Board cards</a:t>
          </a:r>
          <a:endParaRPr lang="en-US"/>
        </a:p>
        <a:p>
          <a:r>
            <a:rPr lang="en-US">
              <a:solidFill>
                <a:srgbClr val="0CA1E4"/>
              </a:solidFill>
            </a:rPr>
            <a:t>Daily Scrum</a:t>
          </a:r>
        </a:p>
      </dgm:t>
    </dgm:pt>
    <dgm:pt modelId="{6EE2F577-2CC1-4F38-98F8-B24724A442CC}" type="parTrans" cxnId="{11D1E15E-2675-411D-9A2C-67067E8311AA}">
      <dgm:prSet/>
      <dgm:spPr/>
      <dgm:t>
        <a:bodyPr/>
        <a:lstStyle/>
        <a:p>
          <a:endParaRPr lang="en-US"/>
        </a:p>
      </dgm:t>
    </dgm:pt>
    <dgm:pt modelId="{15BE68F5-BFF2-43A1-B197-E80423F25D9D}" type="sibTrans" cxnId="{11D1E15E-2675-411D-9A2C-67067E8311AA}">
      <dgm:prSet/>
      <dgm:spPr/>
      <dgm:t>
        <a:bodyPr/>
        <a:lstStyle/>
        <a:p>
          <a:endParaRPr lang="en-US"/>
        </a:p>
      </dgm:t>
    </dgm:pt>
    <dgm:pt modelId="{DB6932B1-E90E-4604-A8AC-28ACEBDEC533}">
      <dgm:prSet/>
      <dgm:spPr/>
      <dgm:t>
        <a:bodyPr/>
        <a:lstStyle/>
        <a:p>
          <a:r>
            <a:rPr lang="en-US"/>
            <a:t>Source Control:</a:t>
          </a:r>
        </a:p>
      </dgm:t>
    </dgm:pt>
    <dgm:pt modelId="{DE1EBD87-4F2E-40EC-B697-40CE2475885D}" type="parTrans" cxnId="{5DE3922A-85EB-4C99-B482-903F4915774B}">
      <dgm:prSet/>
      <dgm:spPr/>
      <dgm:t>
        <a:bodyPr/>
        <a:lstStyle/>
        <a:p>
          <a:endParaRPr lang="en-US"/>
        </a:p>
      </dgm:t>
    </dgm:pt>
    <dgm:pt modelId="{8FB75D0F-7439-4AB4-B3ED-EBD9202445F2}" type="sibTrans" cxnId="{5DE3922A-85EB-4C99-B482-903F4915774B}">
      <dgm:prSet/>
      <dgm:spPr/>
      <dgm:t>
        <a:bodyPr/>
        <a:lstStyle/>
        <a:p>
          <a:endParaRPr lang="en-US"/>
        </a:p>
      </dgm:t>
    </dgm:pt>
    <dgm:pt modelId="{DDD1FBE2-9B44-46D3-B650-9628393FA281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Bitbucket</a:t>
          </a:r>
          <a:endParaRPr lang="en-US"/>
        </a:p>
      </dgm:t>
    </dgm:pt>
    <dgm:pt modelId="{3C19E0CB-3B3C-4C43-B1E2-7FBABF4E0F5C}" type="parTrans" cxnId="{A9F49935-83AA-4CB8-B979-291ED8E11AE3}">
      <dgm:prSet/>
      <dgm:spPr/>
      <dgm:t>
        <a:bodyPr/>
        <a:lstStyle/>
        <a:p>
          <a:endParaRPr lang="en-US"/>
        </a:p>
      </dgm:t>
    </dgm:pt>
    <dgm:pt modelId="{672555F4-EDFB-4405-9209-D10E905DEB6F}" type="sibTrans" cxnId="{A9F49935-83AA-4CB8-B979-291ED8E11AE3}">
      <dgm:prSet/>
      <dgm:spPr/>
      <dgm:t>
        <a:bodyPr/>
        <a:lstStyle/>
        <a:p>
          <a:endParaRPr lang="en-US"/>
        </a:p>
      </dgm:t>
    </dgm:pt>
    <dgm:pt modelId="{8F30AEAB-45DD-4277-BF5B-046EAB205C2E}">
      <dgm:prSet/>
      <dgm:spPr/>
      <dgm:t>
        <a:bodyPr/>
        <a:lstStyle/>
        <a:p>
          <a:r>
            <a:rPr lang="en-US"/>
            <a:t>Knowledge Management:</a:t>
          </a:r>
        </a:p>
      </dgm:t>
    </dgm:pt>
    <dgm:pt modelId="{8C37CB62-CE43-4A5B-8C82-2D252FF84F92}" type="parTrans" cxnId="{B16530DB-DCD0-4A27-B383-D0BF0D44DAFD}">
      <dgm:prSet/>
      <dgm:spPr/>
      <dgm:t>
        <a:bodyPr/>
        <a:lstStyle/>
        <a:p>
          <a:endParaRPr lang="en-US"/>
        </a:p>
      </dgm:t>
    </dgm:pt>
    <dgm:pt modelId="{772EE747-431F-4353-87E7-0EEBA4AB8BAC}" type="sibTrans" cxnId="{B16530DB-DCD0-4A27-B383-D0BF0D44DAFD}">
      <dgm:prSet/>
      <dgm:spPr/>
      <dgm:t>
        <a:bodyPr/>
        <a:lstStyle/>
        <a:p>
          <a:endParaRPr lang="en-US"/>
        </a:p>
      </dgm:t>
    </dgm:pt>
    <dgm:pt modelId="{1FA7FD7D-3252-4026-9A40-647FD2AC4B17}">
      <dgm:prSet/>
      <dgm:spPr/>
      <dgm:t>
        <a:bodyPr/>
        <a:lstStyle/>
        <a:p>
          <a:r>
            <a:rPr lang="en-US">
              <a:latin typeface="Avenir Next LT Pro"/>
              <a:hlinkClick xmlns:r="http://schemas.openxmlformats.org/officeDocument/2006/relationships" r:id="rId3"/>
            </a:rPr>
            <a:t>Confluence</a:t>
          </a:r>
          <a:endParaRPr lang="en-US"/>
        </a:p>
      </dgm:t>
    </dgm:pt>
    <dgm:pt modelId="{686F161F-D0BA-41D9-8E30-FE57F383C198}" type="parTrans" cxnId="{F471BED5-CFA8-4985-B5DC-7A85C59EAC86}">
      <dgm:prSet/>
      <dgm:spPr/>
      <dgm:t>
        <a:bodyPr/>
        <a:lstStyle/>
        <a:p>
          <a:endParaRPr lang="en-US"/>
        </a:p>
      </dgm:t>
    </dgm:pt>
    <dgm:pt modelId="{DC0C536A-6828-40F4-B83D-B1E1AF2FC61D}" type="sibTrans" cxnId="{F471BED5-CFA8-4985-B5DC-7A85C59EAC86}">
      <dgm:prSet/>
      <dgm:spPr/>
      <dgm:t>
        <a:bodyPr/>
        <a:lstStyle/>
        <a:p>
          <a:endParaRPr lang="en-US"/>
        </a:p>
      </dgm:t>
    </dgm:pt>
    <dgm:pt modelId="{EC112895-188F-47BB-AD0C-77FB747E08EF}" type="pres">
      <dgm:prSet presAssocID="{C07FE9E7-92A6-4C88-91FC-74BF7F3648B7}" presName="root" presStyleCnt="0">
        <dgm:presLayoutVars>
          <dgm:dir/>
          <dgm:resizeHandles val="exact"/>
        </dgm:presLayoutVars>
      </dgm:prSet>
      <dgm:spPr/>
    </dgm:pt>
    <dgm:pt modelId="{6EF9EB53-D62D-42CA-8709-D65E079B54B5}" type="pres">
      <dgm:prSet presAssocID="{06A2429B-2A2D-4F29-BAD4-5C821FFC6AA5}" presName="compNode" presStyleCnt="0"/>
      <dgm:spPr/>
    </dgm:pt>
    <dgm:pt modelId="{9F45C60F-83ED-42F9-8E35-7D47C33E312F}" type="pres">
      <dgm:prSet presAssocID="{06A2429B-2A2D-4F29-BAD4-5C821FFC6AA5}" presName="bgRect" presStyleLbl="bgShp" presStyleIdx="0" presStyleCnt="3"/>
      <dgm:spPr/>
    </dgm:pt>
    <dgm:pt modelId="{CCF9384D-1410-43C0-A718-38E4EED9D2FA}" type="pres">
      <dgm:prSet presAssocID="{06A2429B-2A2D-4F29-BAD4-5C821FFC6AA5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5703FA2-1146-4B51-A27A-6500A7829C64}" type="pres">
      <dgm:prSet presAssocID="{06A2429B-2A2D-4F29-BAD4-5C821FFC6AA5}" presName="spaceRect" presStyleCnt="0"/>
      <dgm:spPr/>
    </dgm:pt>
    <dgm:pt modelId="{4237DBB8-B48E-4D54-BDCA-B012D74D8501}" type="pres">
      <dgm:prSet presAssocID="{06A2429B-2A2D-4F29-BAD4-5C821FFC6AA5}" presName="parTx" presStyleLbl="revTx" presStyleIdx="0" presStyleCnt="6">
        <dgm:presLayoutVars>
          <dgm:chMax val="0"/>
          <dgm:chPref val="0"/>
        </dgm:presLayoutVars>
      </dgm:prSet>
      <dgm:spPr/>
    </dgm:pt>
    <dgm:pt modelId="{8D496F60-8575-45FB-BB53-DFB1233E3C69}" type="pres">
      <dgm:prSet presAssocID="{06A2429B-2A2D-4F29-BAD4-5C821FFC6AA5}" presName="desTx" presStyleLbl="revTx" presStyleIdx="1" presStyleCnt="6" custScaleX="136118">
        <dgm:presLayoutVars/>
      </dgm:prSet>
      <dgm:spPr/>
    </dgm:pt>
    <dgm:pt modelId="{C10B679F-DA46-4BD7-BA44-E778EBBB69B9}" type="pres">
      <dgm:prSet presAssocID="{AB1146F7-94AB-4292-B47D-17C237652F98}" presName="sibTrans" presStyleCnt="0"/>
      <dgm:spPr/>
    </dgm:pt>
    <dgm:pt modelId="{F53B6E65-C1C6-4D67-9936-9540CBB11F37}" type="pres">
      <dgm:prSet presAssocID="{DB6932B1-E90E-4604-A8AC-28ACEBDEC533}" presName="compNode" presStyleCnt="0"/>
      <dgm:spPr/>
    </dgm:pt>
    <dgm:pt modelId="{A52267A9-E382-4E8F-B6E2-564503505246}" type="pres">
      <dgm:prSet presAssocID="{DB6932B1-E90E-4604-A8AC-28ACEBDEC533}" presName="bgRect" presStyleLbl="bgShp" presStyleIdx="1" presStyleCnt="3"/>
      <dgm:spPr/>
    </dgm:pt>
    <dgm:pt modelId="{D5A1DC2E-09CC-4B81-8843-1B1B66CD1449}" type="pres">
      <dgm:prSet presAssocID="{DB6932B1-E90E-4604-A8AC-28ACEBDEC533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C10EF072-4BDF-425F-B6DF-001D90DF2143}" type="pres">
      <dgm:prSet presAssocID="{DB6932B1-E90E-4604-A8AC-28ACEBDEC533}" presName="spaceRect" presStyleCnt="0"/>
      <dgm:spPr/>
    </dgm:pt>
    <dgm:pt modelId="{68FFEB73-301B-494B-B973-996C0468127A}" type="pres">
      <dgm:prSet presAssocID="{DB6932B1-E90E-4604-A8AC-28ACEBDEC533}" presName="parTx" presStyleLbl="revTx" presStyleIdx="2" presStyleCnt="6">
        <dgm:presLayoutVars>
          <dgm:chMax val="0"/>
          <dgm:chPref val="0"/>
        </dgm:presLayoutVars>
      </dgm:prSet>
      <dgm:spPr/>
    </dgm:pt>
    <dgm:pt modelId="{2E58E852-2FD9-49CF-AFBA-CB22F4A4DF71}" type="pres">
      <dgm:prSet presAssocID="{DB6932B1-E90E-4604-A8AC-28ACEBDEC533}" presName="desTx" presStyleLbl="revTx" presStyleIdx="3" presStyleCnt="6">
        <dgm:presLayoutVars/>
      </dgm:prSet>
      <dgm:spPr/>
    </dgm:pt>
    <dgm:pt modelId="{E4CE6304-99BE-499B-89AC-CC46592CB646}" type="pres">
      <dgm:prSet presAssocID="{8FB75D0F-7439-4AB4-B3ED-EBD9202445F2}" presName="sibTrans" presStyleCnt="0"/>
      <dgm:spPr/>
    </dgm:pt>
    <dgm:pt modelId="{F55FBA48-90D5-494F-95A9-1A4B80D38E1F}" type="pres">
      <dgm:prSet presAssocID="{8F30AEAB-45DD-4277-BF5B-046EAB205C2E}" presName="compNode" presStyleCnt="0"/>
      <dgm:spPr/>
    </dgm:pt>
    <dgm:pt modelId="{584CC247-D09B-42F9-956C-7A1ED5F892C9}" type="pres">
      <dgm:prSet presAssocID="{8F30AEAB-45DD-4277-BF5B-046EAB205C2E}" presName="bgRect" presStyleLbl="bgShp" presStyleIdx="2" presStyleCnt="3"/>
      <dgm:spPr/>
    </dgm:pt>
    <dgm:pt modelId="{AB0A88A5-CAE1-418E-88AC-B1AD555C2687}" type="pres">
      <dgm:prSet presAssocID="{8F30AEAB-45DD-4277-BF5B-046EAB205C2E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77CCDEA-FAA0-46C9-8AE2-6AD0AB62E5AA}" type="pres">
      <dgm:prSet presAssocID="{8F30AEAB-45DD-4277-BF5B-046EAB205C2E}" presName="spaceRect" presStyleCnt="0"/>
      <dgm:spPr/>
    </dgm:pt>
    <dgm:pt modelId="{35E1AC10-9A62-433A-AF5E-DB25FF886358}" type="pres">
      <dgm:prSet presAssocID="{8F30AEAB-45DD-4277-BF5B-046EAB205C2E}" presName="parTx" presStyleLbl="revTx" presStyleIdx="4" presStyleCnt="6">
        <dgm:presLayoutVars>
          <dgm:chMax val="0"/>
          <dgm:chPref val="0"/>
        </dgm:presLayoutVars>
      </dgm:prSet>
      <dgm:spPr/>
    </dgm:pt>
    <dgm:pt modelId="{D170C0F1-7948-4DE9-8372-F9A45ACF588A}" type="pres">
      <dgm:prSet presAssocID="{8F30AEAB-45DD-4277-BF5B-046EAB205C2E}" presName="desTx" presStyleLbl="revTx" presStyleIdx="5" presStyleCnt="6">
        <dgm:presLayoutVars/>
      </dgm:prSet>
      <dgm:spPr/>
    </dgm:pt>
  </dgm:ptLst>
  <dgm:cxnLst>
    <dgm:cxn modelId="{5DE3922A-85EB-4C99-B482-903F4915774B}" srcId="{C07FE9E7-92A6-4C88-91FC-74BF7F3648B7}" destId="{DB6932B1-E90E-4604-A8AC-28ACEBDEC533}" srcOrd="1" destOrd="0" parTransId="{DE1EBD87-4F2E-40EC-B697-40CE2475885D}" sibTransId="{8FB75D0F-7439-4AB4-B3ED-EBD9202445F2}"/>
    <dgm:cxn modelId="{A9F49935-83AA-4CB8-B979-291ED8E11AE3}" srcId="{DB6932B1-E90E-4604-A8AC-28ACEBDEC533}" destId="{DDD1FBE2-9B44-46D3-B650-9628393FA281}" srcOrd="0" destOrd="0" parTransId="{3C19E0CB-3B3C-4C43-B1E2-7FBABF4E0F5C}" sibTransId="{672555F4-EDFB-4405-9209-D10E905DEB6F}"/>
    <dgm:cxn modelId="{79BE275D-3128-4C9D-B27A-362154BB5663}" type="presOf" srcId="{DB6932B1-E90E-4604-A8AC-28ACEBDEC533}" destId="{68FFEB73-301B-494B-B973-996C0468127A}" srcOrd="0" destOrd="0" presId="urn:microsoft.com/office/officeart/2018/2/layout/IconVerticalSolidList"/>
    <dgm:cxn modelId="{11D1E15E-2675-411D-9A2C-67067E8311AA}" srcId="{06A2429B-2A2D-4F29-BAD4-5C821FFC6AA5}" destId="{2ECC6690-9EB9-4CAD-B27F-5928D6B7FA4C}" srcOrd="0" destOrd="0" parTransId="{6EE2F577-2CC1-4F38-98F8-B24724A442CC}" sibTransId="{15BE68F5-BFF2-43A1-B197-E80423F25D9D}"/>
    <dgm:cxn modelId="{87C1B154-5762-458B-908E-3B0187ACE72C}" type="presOf" srcId="{8F30AEAB-45DD-4277-BF5B-046EAB205C2E}" destId="{35E1AC10-9A62-433A-AF5E-DB25FF886358}" srcOrd="0" destOrd="0" presId="urn:microsoft.com/office/officeart/2018/2/layout/IconVerticalSolidList"/>
    <dgm:cxn modelId="{D169367C-2DDF-41B4-86D0-B1AA02EFC42A}" type="presOf" srcId="{DDD1FBE2-9B44-46D3-B650-9628393FA281}" destId="{2E58E852-2FD9-49CF-AFBA-CB22F4A4DF71}" srcOrd="0" destOrd="0" presId="urn:microsoft.com/office/officeart/2018/2/layout/IconVerticalSolidList"/>
    <dgm:cxn modelId="{6863828B-518B-4785-A839-0252AC1CD8D7}" type="presOf" srcId="{1FA7FD7D-3252-4026-9A40-647FD2AC4B17}" destId="{D170C0F1-7948-4DE9-8372-F9A45ACF588A}" srcOrd="0" destOrd="0" presId="urn:microsoft.com/office/officeart/2018/2/layout/IconVerticalSolidList"/>
    <dgm:cxn modelId="{0F958894-5EE2-4D4C-A27C-CC97F831336A}" type="presOf" srcId="{2ECC6690-9EB9-4CAD-B27F-5928D6B7FA4C}" destId="{8D496F60-8575-45FB-BB53-DFB1233E3C69}" srcOrd="0" destOrd="0" presId="urn:microsoft.com/office/officeart/2018/2/layout/IconVerticalSolidList"/>
    <dgm:cxn modelId="{3680BCAB-553E-4241-A22F-5DF0CDF6CB3D}" type="presOf" srcId="{C07FE9E7-92A6-4C88-91FC-74BF7F3648B7}" destId="{EC112895-188F-47BB-AD0C-77FB747E08EF}" srcOrd="0" destOrd="0" presId="urn:microsoft.com/office/officeart/2018/2/layout/IconVerticalSolidList"/>
    <dgm:cxn modelId="{D82CB9B6-7764-414E-9F07-C3E097478BED}" type="presOf" srcId="{06A2429B-2A2D-4F29-BAD4-5C821FFC6AA5}" destId="{4237DBB8-B48E-4D54-BDCA-B012D74D8501}" srcOrd="0" destOrd="0" presId="urn:microsoft.com/office/officeart/2018/2/layout/IconVerticalSolidList"/>
    <dgm:cxn modelId="{7A28D1C0-E511-41C3-A0E8-48E67CBDC6E5}" srcId="{C07FE9E7-92A6-4C88-91FC-74BF7F3648B7}" destId="{06A2429B-2A2D-4F29-BAD4-5C821FFC6AA5}" srcOrd="0" destOrd="0" parTransId="{9D59FBB3-BA22-4107-B4C5-8200221EDBAC}" sibTransId="{AB1146F7-94AB-4292-B47D-17C237652F98}"/>
    <dgm:cxn modelId="{F471BED5-CFA8-4985-B5DC-7A85C59EAC86}" srcId="{8F30AEAB-45DD-4277-BF5B-046EAB205C2E}" destId="{1FA7FD7D-3252-4026-9A40-647FD2AC4B17}" srcOrd="0" destOrd="0" parTransId="{686F161F-D0BA-41D9-8E30-FE57F383C198}" sibTransId="{DC0C536A-6828-40F4-B83D-B1E1AF2FC61D}"/>
    <dgm:cxn modelId="{B16530DB-DCD0-4A27-B383-D0BF0D44DAFD}" srcId="{C07FE9E7-92A6-4C88-91FC-74BF7F3648B7}" destId="{8F30AEAB-45DD-4277-BF5B-046EAB205C2E}" srcOrd="2" destOrd="0" parTransId="{8C37CB62-CE43-4A5B-8C82-2D252FF84F92}" sibTransId="{772EE747-431F-4353-87E7-0EEBA4AB8BAC}"/>
    <dgm:cxn modelId="{9B720619-1CA1-4489-AD59-6486989F9690}" type="presParOf" srcId="{EC112895-188F-47BB-AD0C-77FB747E08EF}" destId="{6EF9EB53-D62D-42CA-8709-D65E079B54B5}" srcOrd="0" destOrd="0" presId="urn:microsoft.com/office/officeart/2018/2/layout/IconVerticalSolidList"/>
    <dgm:cxn modelId="{4BEE447A-1EC0-4DBC-88FF-32732D13282A}" type="presParOf" srcId="{6EF9EB53-D62D-42CA-8709-D65E079B54B5}" destId="{9F45C60F-83ED-42F9-8E35-7D47C33E312F}" srcOrd="0" destOrd="0" presId="urn:microsoft.com/office/officeart/2018/2/layout/IconVerticalSolidList"/>
    <dgm:cxn modelId="{771FD5F4-F7EC-49FF-8BE9-A37466D6A605}" type="presParOf" srcId="{6EF9EB53-D62D-42CA-8709-D65E079B54B5}" destId="{CCF9384D-1410-43C0-A718-38E4EED9D2FA}" srcOrd="1" destOrd="0" presId="urn:microsoft.com/office/officeart/2018/2/layout/IconVerticalSolidList"/>
    <dgm:cxn modelId="{C429D6AC-BFFA-4F0A-8217-CE3255009425}" type="presParOf" srcId="{6EF9EB53-D62D-42CA-8709-D65E079B54B5}" destId="{75703FA2-1146-4B51-A27A-6500A7829C64}" srcOrd="2" destOrd="0" presId="urn:microsoft.com/office/officeart/2018/2/layout/IconVerticalSolidList"/>
    <dgm:cxn modelId="{C38B0E78-6A7F-4E07-B1E4-52E4F6ABB638}" type="presParOf" srcId="{6EF9EB53-D62D-42CA-8709-D65E079B54B5}" destId="{4237DBB8-B48E-4D54-BDCA-B012D74D8501}" srcOrd="3" destOrd="0" presId="urn:microsoft.com/office/officeart/2018/2/layout/IconVerticalSolidList"/>
    <dgm:cxn modelId="{111CAFBC-97A5-45F1-9B1D-2EE08C7392ED}" type="presParOf" srcId="{6EF9EB53-D62D-42CA-8709-D65E079B54B5}" destId="{8D496F60-8575-45FB-BB53-DFB1233E3C69}" srcOrd="4" destOrd="0" presId="urn:microsoft.com/office/officeart/2018/2/layout/IconVerticalSolidList"/>
    <dgm:cxn modelId="{A362B218-6B25-4DC9-B84C-4CECFD1634A1}" type="presParOf" srcId="{EC112895-188F-47BB-AD0C-77FB747E08EF}" destId="{C10B679F-DA46-4BD7-BA44-E778EBBB69B9}" srcOrd="1" destOrd="0" presId="urn:microsoft.com/office/officeart/2018/2/layout/IconVerticalSolidList"/>
    <dgm:cxn modelId="{C73319E9-7388-4076-9112-01CC53DA7DEC}" type="presParOf" srcId="{EC112895-188F-47BB-AD0C-77FB747E08EF}" destId="{F53B6E65-C1C6-4D67-9936-9540CBB11F37}" srcOrd="2" destOrd="0" presId="urn:microsoft.com/office/officeart/2018/2/layout/IconVerticalSolidList"/>
    <dgm:cxn modelId="{E3AE2D90-0AE9-482E-B6BC-9591DEA97A67}" type="presParOf" srcId="{F53B6E65-C1C6-4D67-9936-9540CBB11F37}" destId="{A52267A9-E382-4E8F-B6E2-564503505246}" srcOrd="0" destOrd="0" presId="urn:microsoft.com/office/officeart/2018/2/layout/IconVerticalSolidList"/>
    <dgm:cxn modelId="{50FFB05D-86C3-491F-BA54-24E71009C7F2}" type="presParOf" srcId="{F53B6E65-C1C6-4D67-9936-9540CBB11F37}" destId="{D5A1DC2E-09CC-4B81-8843-1B1B66CD1449}" srcOrd="1" destOrd="0" presId="urn:microsoft.com/office/officeart/2018/2/layout/IconVerticalSolidList"/>
    <dgm:cxn modelId="{CA8CC7CD-D82D-4C09-8DBB-D87F97BDFBEE}" type="presParOf" srcId="{F53B6E65-C1C6-4D67-9936-9540CBB11F37}" destId="{C10EF072-4BDF-425F-B6DF-001D90DF2143}" srcOrd="2" destOrd="0" presId="urn:microsoft.com/office/officeart/2018/2/layout/IconVerticalSolidList"/>
    <dgm:cxn modelId="{3220CF88-CB35-4E61-A4BD-1FD32D444631}" type="presParOf" srcId="{F53B6E65-C1C6-4D67-9936-9540CBB11F37}" destId="{68FFEB73-301B-494B-B973-996C0468127A}" srcOrd="3" destOrd="0" presId="urn:microsoft.com/office/officeart/2018/2/layout/IconVerticalSolidList"/>
    <dgm:cxn modelId="{7EAA4A4A-CE15-4863-AD1A-AC7D6B103B31}" type="presParOf" srcId="{F53B6E65-C1C6-4D67-9936-9540CBB11F37}" destId="{2E58E852-2FD9-49CF-AFBA-CB22F4A4DF71}" srcOrd="4" destOrd="0" presId="urn:microsoft.com/office/officeart/2018/2/layout/IconVerticalSolidList"/>
    <dgm:cxn modelId="{2230A2D2-CE77-4D6C-BAA3-DAC663FAAC27}" type="presParOf" srcId="{EC112895-188F-47BB-AD0C-77FB747E08EF}" destId="{E4CE6304-99BE-499B-89AC-CC46592CB646}" srcOrd="3" destOrd="0" presId="urn:microsoft.com/office/officeart/2018/2/layout/IconVerticalSolidList"/>
    <dgm:cxn modelId="{542CFE00-CB11-48E6-AD54-900FB9A24901}" type="presParOf" srcId="{EC112895-188F-47BB-AD0C-77FB747E08EF}" destId="{F55FBA48-90D5-494F-95A9-1A4B80D38E1F}" srcOrd="4" destOrd="0" presId="urn:microsoft.com/office/officeart/2018/2/layout/IconVerticalSolidList"/>
    <dgm:cxn modelId="{A0FE782D-7A1C-4038-A502-DF2112726D9D}" type="presParOf" srcId="{F55FBA48-90D5-494F-95A9-1A4B80D38E1F}" destId="{584CC247-D09B-42F9-956C-7A1ED5F892C9}" srcOrd="0" destOrd="0" presId="urn:microsoft.com/office/officeart/2018/2/layout/IconVerticalSolidList"/>
    <dgm:cxn modelId="{51030472-D8BC-4227-914A-0F73C76CDC68}" type="presParOf" srcId="{F55FBA48-90D5-494F-95A9-1A4B80D38E1F}" destId="{AB0A88A5-CAE1-418E-88AC-B1AD555C2687}" srcOrd="1" destOrd="0" presId="urn:microsoft.com/office/officeart/2018/2/layout/IconVerticalSolidList"/>
    <dgm:cxn modelId="{C67C7DCC-236B-4E81-8898-BC56B7B60486}" type="presParOf" srcId="{F55FBA48-90D5-494F-95A9-1A4B80D38E1F}" destId="{077CCDEA-FAA0-46C9-8AE2-6AD0AB62E5AA}" srcOrd="2" destOrd="0" presId="urn:microsoft.com/office/officeart/2018/2/layout/IconVerticalSolidList"/>
    <dgm:cxn modelId="{243819D0-D669-4A9A-A817-FB8082A56B08}" type="presParOf" srcId="{F55FBA48-90D5-494F-95A9-1A4B80D38E1F}" destId="{35E1AC10-9A62-433A-AF5E-DB25FF886358}" srcOrd="3" destOrd="0" presId="urn:microsoft.com/office/officeart/2018/2/layout/IconVerticalSolidList"/>
    <dgm:cxn modelId="{83D57B47-7195-40E2-A38C-3F86FA0F915D}" type="presParOf" srcId="{F55FBA48-90D5-494F-95A9-1A4B80D38E1F}" destId="{D170C0F1-7948-4DE9-8372-F9A45ACF588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59617A-4209-4D9F-AA6B-55E4A4BCD9A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6B2F51-B66A-4971-8EF8-5C7F06A276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enhanced search</a:t>
          </a:r>
        </a:p>
      </dgm:t>
    </dgm:pt>
    <dgm:pt modelId="{1F409D22-C1C9-4E7D-98CC-2B0993440894}" type="parTrans" cxnId="{FA11BF69-AE24-4E70-B3A7-BA518A406DBE}">
      <dgm:prSet/>
      <dgm:spPr/>
      <dgm:t>
        <a:bodyPr/>
        <a:lstStyle/>
        <a:p>
          <a:endParaRPr lang="en-US"/>
        </a:p>
      </dgm:t>
    </dgm:pt>
    <dgm:pt modelId="{1F0C3784-A866-448E-9BD5-7731FF3F100A}" type="sibTrans" cxnId="{FA11BF69-AE24-4E70-B3A7-BA518A406D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D1EA55-A679-43C3-A0AB-BD71F74AEDB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Transaction statistic analysis</a:t>
          </a:r>
          <a:endParaRPr lang="en-US"/>
        </a:p>
      </dgm:t>
    </dgm:pt>
    <dgm:pt modelId="{437DB151-EFD2-48D6-9AD9-C712309E449D}" type="parTrans" cxnId="{68494B15-E628-480D-9FDB-748394109089}">
      <dgm:prSet/>
      <dgm:spPr/>
      <dgm:t>
        <a:bodyPr/>
        <a:lstStyle/>
        <a:p>
          <a:endParaRPr lang="en-US"/>
        </a:p>
      </dgm:t>
    </dgm:pt>
    <dgm:pt modelId="{1CC4F611-48C2-4204-BF4D-97FFABF2FB94}" type="sibTrans" cxnId="{68494B15-E628-480D-9FDB-7483941090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22E2DF-6700-4B5B-AB01-A7F708A5FE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UI/UX enhancement</a:t>
          </a:r>
        </a:p>
      </dgm:t>
    </dgm:pt>
    <dgm:pt modelId="{BA907DCB-C33C-45BF-9DEF-92961423492D}" type="parTrans" cxnId="{047A2B78-0EC6-4CE2-8F1D-79FF4826D80A}">
      <dgm:prSet/>
      <dgm:spPr/>
      <dgm:t>
        <a:bodyPr/>
        <a:lstStyle/>
        <a:p>
          <a:endParaRPr lang="en-US"/>
        </a:p>
      </dgm:t>
    </dgm:pt>
    <dgm:pt modelId="{1CAA2E80-AE9B-4F4E-8E2B-840A6407D8C9}" type="sibTrans" cxnId="{047A2B78-0EC6-4CE2-8F1D-79FF4826D8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DE77DE-FA14-496F-970E-1A5A804752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equipment rental feedback with comments</a:t>
          </a:r>
        </a:p>
      </dgm:t>
    </dgm:pt>
    <dgm:pt modelId="{36F38FE5-4E84-4723-8935-87A7713BADBB}" type="parTrans" cxnId="{300390FB-B550-489A-87F7-9E4FC50BD184}">
      <dgm:prSet/>
      <dgm:spPr/>
      <dgm:t>
        <a:bodyPr/>
        <a:lstStyle/>
        <a:p>
          <a:endParaRPr lang="en-US"/>
        </a:p>
      </dgm:t>
    </dgm:pt>
    <dgm:pt modelId="{AA6B3F10-30AC-4A86-A826-612045FFCA4D}" type="sibTrans" cxnId="{300390FB-B550-489A-87F7-9E4FC50BD1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21ADD7-6BEB-496E-AF3D-A5B21D4F4C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</a:t>
          </a:r>
          <a:r>
            <a:rPr lang="en-US" baseline="0"/>
            <a:t> REST API and Sorting</a:t>
          </a:r>
          <a:endParaRPr lang="en-US"/>
        </a:p>
      </dgm:t>
    </dgm:pt>
    <dgm:pt modelId="{281B7674-02D0-4252-B0F3-E31EB0B89BC6}" type="parTrans" cxnId="{EC5999D7-6704-42E6-8CD5-B298F22E288D}">
      <dgm:prSet/>
      <dgm:spPr/>
      <dgm:t>
        <a:bodyPr/>
        <a:lstStyle/>
        <a:p>
          <a:endParaRPr lang="en-CA"/>
        </a:p>
      </dgm:t>
    </dgm:pt>
    <dgm:pt modelId="{339504AC-DEDB-44C1-A3E9-8C135E9E9A9B}" type="sibTrans" cxnId="{EC5999D7-6704-42E6-8CD5-B298F22E288D}">
      <dgm:prSet/>
      <dgm:spPr/>
      <dgm:t>
        <a:bodyPr/>
        <a:lstStyle/>
        <a:p>
          <a:pPr>
            <a:lnSpc>
              <a:spcPct val="100000"/>
            </a:lnSpc>
          </a:pPr>
          <a:endParaRPr lang="en-CA"/>
        </a:p>
      </dgm:t>
    </dgm:pt>
    <dgm:pt modelId="{10204830-DD3D-44EF-A7F3-D7947351B12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Manage the stock</a:t>
          </a:r>
          <a:endParaRPr lang="en-US"/>
        </a:p>
      </dgm:t>
    </dgm:pt>
    <dgm:pt modelId="{25CAB75D-2052-47C4-8DA4-B52AF29A69AB}" type="parTrans" cxnId="{6293123D-74E0-43E3-8A04-FD1D3BD6C7D4}">
      <dgm:prSet/>
      <dgm:spPr/>
      <dgm:t>
        <a:bodyPr/>
        <a:lstStyle/>
        <a:p>
          <a:endParaRPr lang="en-CA"/>
        </a:p>
      </dgm:t>
    </dgm:pt>
    <dgm:pt modelId="{46E13592-A1F3-43A1-BB74-38227A4C26F8}" type="sibTrans" cxnId="{6293123D-74E0-43E3-8A04-FD1D3BD6C7D4}">
      <dgm:prSet/>
      <dgm:spPr/>
      <dgm:t>
        <a:bodyPr/>
        <a:lstStyle/>
        <a:p>
          <a:endParaRPr lang="en-CA"/>
        </a:p>
      </dgm:t>
    </dgm:pt>
    <dgm:pt modelId="{CE7FFEA3-B99F-4604-A26C-79F50DBFDF36}" type="pres">
      <dgm:prSet presAssocID="{BA59617A-4209-4D9F-AA6B-55E4A4BCD9A9}" presName="root" presStyleCnt="0">
        <dgm:presLayoutVars>
          <dgm:dir/>
          <dgm:resizeHandles val="exact"/>
        </dgm:presLayoutVars>
      </dgm:prSet>
      <dgm:spPr/>
    </dgm:pt>
    <dgm:pt modelId="{32FC4A01-0B26-4FFD-8122-3233747967CA}" type="pres">
      <dgm:prSet presAssocID="{BA59617A-4209-4D9F-AA6B-55E4A4BCD9A9}" presName="container" presStyleCnt="0">
        <dgm:presLayoutVars>
          <dgm:dir/>
          <dgm:resizeHandles val="exact"/>
        </dgm:presLayoutVars>
      </dgm:prSet>
      <dgm:spPr/>
    </dgm:pt>
    <dgm:pt modelId="{ED929BFB-FD3E-40CE-8C02-19750DEFE7D8}" type="pres">
      <dgm:prSet presAssocID="{3D6B2F51-B66A-4971-8EF8-5C7F06A2763C}" presName="compNode" presStyleCnt="0"/>
      <dgm:spPr/>
    </dgm:pt>
    <dgm:pt modelId="{4303C722-4358-475B-9180-2D05B91F98D6}" type="pres">
      <dgm:prSet presAssocID="{3D6B2F51-B66A-4971-8EF8-5C7F06A2763C}" presName="iconBgRect" presStyleLbl="bgShp" presStyleIdx="0" presStyleCnt="6"/>
      <dgm:spPr/>
    </dgm:pt>
    <dgm:pt modelId="{37AABA14-FF7F-4AEB-9423-F5956B855A23}" type="pres">
      <dgm:prSet presAssocID="{3D6B2F51-B66A-4971-8EF8-5C7F06A2763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BB9C071-0FFD-4673-8323-A02B7BEA4452}" type="pres">
      <dgm:prSet presAssocID="{3D6B2F51-B66A-4971-8EF8-5C7F06A2763C}" presName="spaceRect" presStyleCnt="0"/>
      <dgm:spPr/>
    </dgm:pt>
    <dgm:pt modelId="{7E4984E5-39F3-4504-AB71-DDE226088841}" type="pres">
      <dgm:prSet presAssocID="{3D6B2F51-B66A-4971-8EF8-5C7F06A2763C}" presName="textRect" presStyleLbl="revTx" presStyleIdx="0" presStyleCnt="6">
        <dgm:presLayoutVars>
          <dgm:chMax val="1"/>
          <dgm:chPref val="1"/>
        </dgm:presLayoutVars>
      </dgm:prSet>
      <dgm:spPr/>
    </dgm:pt>
    <dgm:pt modelId="{F6344CF5-3ED3-45F3-B0A8-2AF562C31865}" type="pres">
      <dgm:prSet presAssocID="{1F0C3784-A866-448E-9BD5-7731FF3F100A}" presName="sibTrans" presStyleLbl="sibTrans2D1" presStyleIdx="0" presStyleCnt="0"/>
      <dgm:spPr/>
    </dgm:pt>
    <dgm:pt modelId="{EFAFF17B-9267-4C66-95D8-58DCCC247F13}" type="pres">
      <dgm:prSet presAssocID="{DCD1EA55-A679-43C3-A0AB-BD71F74AEDB6}" presName="compNode" presStyleCnt="0"/>
      <dgm:spPr/>
    </dgm:pt>
    <dgm:pt modelId="{A09D1C4F-957B-4A28-84CB-3E64790D68A3}" type="pres">
      <dgm:prSet presAssocID="{DCD1EA55-A679-43C3-A0AB-BD71F74AEDB6}" presName="iconBgRect" presStyleLbl="bgShp" presStyleIdx="1" presStyleCnt="6"/>
      <dgm:spPr/>
    </dgm:pt>
    <dgm:pt modelId="{9ECE8813-5BD9-48EE-9F2A-0F354A9A4C80}" type="pres">
      <dgm:prSet presAssocID="{DCD1EA55-A679-43C3-A0AB-BD71F74AEDB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E53AF62-9E77-4CCE-A067-8BC0DDD21E55}" type="pres">
      <dgm:prSet presAssocID="{DCD1EA55-A679-43C3-A0AB-BD71F74AEDB6}" presName="spaceRect" presStyleCnt="0"/>
      <dgm:spPr/>
    </dgm:pt>
    <dgm:pt modelId="{C954C8F8-0467-47BE-A392-986AA5B2D53B}" type="pres">
      <dgm:prSet presAssocID="{DCD1EA55-A679-43C3-A0AB-BD71F74AEDB6}" presName="textRect" presStyleLbl="revTx" presStyleIdx="1" presStyleCnt="6">
        <dgm:presLayoutVars>
          <dgm:chMax val="1"/>
          <dgm:chPref val="1"/>
        </dgm:presLayoutVars>
      </dgm:prSet>
      <dgm:spPr/>
    </dgm:pt>
    <dgm:pt modelId="{9702CD44-0B43-4B47-83A7-64CF3C2447AC}" type="pres">
      <dgm:prSet presAssocID="{1CC4F611-48C2-4204-BF4D-97FFABF2FB94}" presName="sibTrans" presStyleLbl="sibTrans2D1" presStyleIdx="0" presStyleCnt="0"/>
      <dgm:spPr/>
    </dgm:pt>
    <dgm:pt modelId="{4E7DF440-87EC-47D6-8687-D866CF414298}" type="pres">
      <dgm:prSet presAssocID="{D422E2DF-6700-4B5B-AB01-A7F708A5FE16}" presName="compNode" presStyleCnt="0"/>
      <dgm:spPr/>
    </dgm:pt>
    <dgm:pt modelId="{F5BF305A-4ED9-4611-A22C-67B56808AF21}" type="pres">
      <dgm:prSet presAssocID="{D422E2DF-6700-4B5B-AB01-A7F708A5FE16}" presName="iconBgRect" presStyleLbl="bgShp" presStyleIdx="2" presStyleCnt="6"/>
      <dgm:spPr/>
    </dgm:pt>
    <dgm:pt modelId="{5CA9E16A-359F-4B4D-8472-7C411DFF203E}" type="pres">
      <dgm:prSet presAssocID="{D422E2DF-6700-4B5B-AB01-A7F708A5FE1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8FAC2FC0-D743-4CF0-BF57-C0C1CC566E80}" type="pres">
      <dgm:prSet presAssocID="{D422E2DF-6700-4B5B-AB01-A7F708A5FE16}" presName="spaceRect" presStyleCnt="0"/>
      <dgm:spPr/>
    </dgm:pt>
    <dgm:pt modelId="{7F4C4A3A-51C2-4039-804C-57138A8CE363}" type="pres">
      <dgm:prSet presAssocID="{D422E2DF-6700-4B5B-AB01-A7F708A5FE16}" presName="textRect" presStyleLbl="revTx" presStyleIdx="2" presStyleCnt="6">
        <dgm:presLayoutVars>
          <dgm:chMax val="1"/>
          <dgm:chPref val="1"/>
        </dgm:presLayoutVars>
      </dgm:prSet>
      <dgm:spPr/>
    </dgm:pt>
    <dgm:pt modelId="{A14A4F7F-2F9D-4596-98A3-43AB1176E53A}" type="pres">
      <dgm:prSet presAssocID="{1CAA2E80-AE9B-4F4E-8E2B-840A6407D8C9}" presName="sibTrans" presStyleLbl="sibTrans2D1" presStyleIdx="0" presStyleCnt="0"/>
      <dgm:spPr/>
    </dgm:pt>
    <dgm:pt modelId="{B55E7508-31E0-4039-AAC6-FEE91722F46A}" type="pres">
      <dgm:prSet presAssocID="{EEDE77DE-FA14-496F-970E-1A5A8047528B}" presName="compNode" presStyleCnt="0"/>
      <dgm:spPr/>
    </dgm:pt>
    <dgm:pt modelId="{F40D80BA-A184-4F0A-A03F-B3C0158DFA39}" type="pres">
      <dgm:prSet presAssocID="{EEDE77DE-FA14-496F-970E-1A5A8047528B}" presName="iconBgRect" presStyleLbl="bgShp" presStyleIdx="3" presStyleCnt="6"/>
      <dgm:spPr/>
    </dgm:pt>
    <dgm:pt modelId="{0F845426-E35B-4EC9-AB62-DC3D93534734}" type="pres">
      <dgm:prSet presAssocID="{EEDE77DE-FA14-496F-970E-1A5A8047528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CAA8F34-7BD3-4DBA-90DD-0CA4A894B928}" type="pres">
      <dgm:prSet presAssocID="{EEDE77DE-FA14-496F-970E-1A5A8047528B}" presName="spaceRect" presStyleCnt="0"/>
      <dgm:spPr/>
    </dgm:pt>
    <dgm:pt modelId="{00F6AFFC-DB55-47E8-8DC0-DD9CA8F82F08}" type="pres">
      <dgm:prSet presAssocID="{EEDE77DE-FA14-496F-970E-1A5A8047528B}" presName="textRect" presStyleLbl="revTx" presStyleIdx="3" presStyleCnt="6">
        <dgm:presLayoutVars>
          <dgm:chMax val="1"/>
          <dgm:chPref val="1"/>
        </dgm:presLayoutVars>
      </dgm:prSet>
      <dgm:spPr/>
    </dgm:pt>
    <dgm:pt modelId="{E1EF37A9-E3A7-42AD-B1F1-F5D8758EB0B3}" type="pres">
      <dgm:prSet presAssocID="{AA6B3F10-30AC-4A86-A826-612045FFCA4D}" presName="sibTrans" presStyleLbl="sibTrans2D1" presStyleIdx="0" presStyleCnt="0"/>
      <dgm:spPr/>
    </dgm:pt>
    <dgm:pt modelId="{9930CABE-5127-468A-9F52-E0092F1753A6}" type="pres">
      <dgm:prSet presAssocID="{EF21ADD7-6BEB-496E-AF3D-A5B21D4F4CDE}" presName="compNode" presStyleCnt="0"/>
      <dgm:spPr/>
    </dgm:pt>
    <dgm:pt modelId="{1E219C0D-28BF-447B-9C4F-8F25CE4AF104}" type="pres">
      <dgm:prSet presAssocID="{EF21ADD7-6BEB-496E-AF3D-A5B21D4F4CDE}" presName="iconBgRect" presStyleLbl="bgShp" presStyleIdx="4" presStyleCnt="6"/>
      <dgm:spPr/>
    </dgm:pt>
    <dgm:pt modelId="{867C2730-2A04-4006-8762-F65406CF5B33}" type="pres">
      <dgm:prSet presAssocID="{EF21ADD7-6BEB-496E-AF3D-A5B21D4F4CD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DC135DF-ECA6-4FCB-8008-5EBBE318D44D}" type="pres">
      <dgm:prSet presAssocID="{EF21ADD7-6BEB-496E-AF3D-A5B21D4F4CDE}" presName="spaceRect" presStyleCnt="0"/>
      <dgm:spPr/>
    </dgm:pt>
    <dgm:pt modelId="{35EEC7D5-4967-44A7-9BC1-09F6F5E14B9A}" type="pres">
      <dgm:prSet presAssocID="{EF21ADD7-6BEB-496E-AF3D-A5B21D4F4CDE}" presName="textRect" presStyleLbl="revTx" presStyleIdx="4" presStyleCnt="6">
        <dgm:presLayoutVars>
          <dgm:chMax val="1"/>
          <dgm:chPref val="1"/>
        </dgm:presLayoutVars>
      </dgm:prSet>
      <dgm:spPr/>
    </dgm:pt>
    <dgm:pt modelId="{258C1C96-FDA3-4B2F-942C-B2CA8609C993}" type="pres">
      <dgm:prSet presAssocID="{339504AC-DEDB-44C1-A3E9-8C135E9E9A9B}" presName="sibTrans" presStyleLbl="sibTrans2D1" presStyleIdx="0" presStyleCnt="0"/>
      <dgm:spPr/>
    </dgm:pt>
    <dgm:pt modelId="{BD2A313E-51DD-46EB-A5E3-E77294FDE8C2}" type="pres">
      <dgm:prSet presAssocID="{10204830-DD3D-44EF-A7F3-D7947351B125}" presName="compNode" presStyleCnt="0"/>
      <dgm:spPr/>
    </dgm:pt>
    <dgm:pt modelId="{44970A83-26B3-4AB3-974B-B203F572C961}" type="pres">
      <dgm:prSet presAssocID="{10204830-DD3D-44EF-A7F3-D7947351B125}" presName="iconBgRect" presStyleLbl="bgShp" presStyleIdx="5" presStyleCnt="6"/>
      <dgm:spPr/>
    </dgm:pt>
    <dgm:pt modelId="{3C6E6C5C-BEF4-405C-A29F-43931594CEB1}" type="pres">
      <dgm:prSet presAssocID="{10204830-DD3D-44EF-A7F3-D7947351B12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EF1810A-9EC2-48F0-B511-8114B0521EF6}" type="pres">
      <dgm:prSet presAssocID="{10204830-DD3D-44EF-A7F3-D7947351B125}" presName="spaceRect" presStyleCnt="0"/>
      <dgm:spPr/>
    </dgm:pt>
    <dgm:pt modelId="{55BA8AD3-91AE-4AA4-8485-408BE2F63E04}" type="pres">
      <dgm:prSet presAssocID="{10204830-DD3D-44EF-A7F3-D7947351B12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8494B15-E628-480D-9FDB-748394109089}" srcId="{BA59617A-4209-4D9F-AA6B-55E4A4BCD9A9}" destId="{DCD1EA55-A679-43C3-A0AB-BD71F74AEDB6}" srcOrd="1" destOrd="0" parTransId="{437DB151-EFD2-48D6-9AD9-C712309E449D}" sibTransId="{1CC4F611-48C2-4204-BF4D-97FFABF2FB94}"/>
    <dgm:cxn modelId="{6293123D-74E0-43E3-8A04-FD1D3BD6C7D4}" srcId="{BA59617A-4209-4D9F-AA6B-55E4A4BCD9A9}" destId="{10204830-DD3D-44EF-A7F3-D7947351B125}" srcOrd="5" destOrd="0" parTransId="{25CAB75D-2052-47C4-8DA4-B52AF29A69AB}" sibTransId="{46E13592-A1F3-43A1-BB74-38227A4C26F8}"/>
    <dgm:cxn modelId="{53085E47-F3B0-4606-9F04-63B0C18E6736}" type="presOf" srcId="{1CAA2E80-AE9B-4F4E-8E2B-840A6407D8C9}" destId="{A14A4F7F-2F9D-4596-98A3-43AB1176E53A}" srcOrd="0" destOrd="0" presId="urn:microsoft.com/office/officeart/2018/2/layout/IconCircleList"/>
    <dgm:cxn modelId="{FA11BF69-AE24-4E70-B3A7-BA518A406DBE}" srcId="{BA59617A-4209-4D9F-AA6B-55E4A4BCD9A9}" destId="{3D6B2F51-B66A-4971-8EF8-5C7F06A2763C}" srcOrd="0" destOrd="0" parTransId="{1F409D22-C1C9-4E7D-98CC-2B0993440894}" sibTransId="{1F0C3784-A866-448E-9BD5-7731FF3F100A}"/>
    <dgm:cxn modelId="{047A2B78-0EC6-4CE2-8F1D-79FF4826D80A}" srcId="{BA59617A-4209-4D9F-AA6B-55E4A4BCD9A9}" destId="{D422E2DF-6700-4B5B-AB01-A7F708A5FE16}" srcOrd="2" destOrd="0" parTransId="{BA907DCB-C33C-45BF-9DEF-92961423492D}" sibTransId="{1CAA2E80-AE9B-4F4E-8E2B-840A6407D8C9}"/>
    <dgm:cxn modelId="{71812983-ECA4-4E81-A376-DE6F87C9973C}" type="presOf" srcId="{EF21ADD7-6BEB-496E-AF3D-A5B21D4F4CDE}" destId="{35EEC7D5-4967-44A7-9BC1-09F6F5E14B9A}" srcOrd="0" destOrd="0" presId="urn:microsoft.com/office/officeart/2018/2/layout/IconCircleList"/>
    <dgm:cxn modelId="{A71B3083-8ECC-4B77-9023-378445CBE3B9}" type="presOf" srcId="{339504AC-DEDB-44C1-A3E9-8C135E9E9A9B}" destId="{258C1C96-FDA3-4B2F-942C-B2CA8609C993}" srcOrd="0" destOrd="0" presId="urn:microsoft.com/office/officeart/2018/2/layout/IconCircleList"/>
    <dgm:cxn modelId="{15075A8A-C608-43DC-9D6C-A9D71A596B84}" type="presOf" srcId="{D422E2DF-6700-4B5B-AB01-A7F708A5FE16}" destId="{7F4C4A3A-51C2-4039-804C-57138A8CE363}" srcOrd="0" destOrd="0" presId="urn:microsoft.com/office/officeart/2018/2/layout/IconCircleList"/>
    <dgm:cxn modelId="{EFDDC18C-050A-4E53-AF2F-1CBE9AE9045E}" type="presOf" srcId="{3D6B2F51-B66A-4971-8EF8-5C7F06A2763C}" destId="{7E4984E5-39F3-4504-AB71-DDE226088841}" srcOrd="0" destOrd="0" presId="urn:microsoft.com/office/officeart/2018/2/layout/IconCircleList"/>
    <dgm:cxn modelId="{7DEEDF92-AB0C-444D-989F-34835A478C7D}" type="presOf" srcId="{1CC4F611-48C2-4204-BF4D-97FFABF2FB94}" destId="{9702CD44-0B43-4B47-83A7-64CF3C2447AC}" srcOrd="0" destOrd="0" presId="urn:microsoft.com/office/officeart/2018/2/layout/IconCircleList"/>
    <dgm:cxn modelId="{E5B78B96-7B7C-400D-9754-A2676E8246A0}" type="presOf" srcId="{AA6B3F10-30AC-4A86-A826-612045FFCA4D}" destId="{E1EF37A9-E3A7-42AD-B1F1-F5D8758EB0B3}" srcOrd="0" destOrd="0" presId="urn:microsoft.com/office/officeart/2018/2/layout/IconCircleList"/>
    <dgm:cxn modelId="{23A74D9C-F5AD-4B2C-B19D-3972BC59C0AC}" type="presOf" srcId="{BA59617A-4209-4D9F-AA6B-55E4A4BCD9A9}" destId="{CE7FFEA3-B99F-4604-A26C-79F50DBFDF36}" srcOrd="0" destOrd="0" presId="urn:microsoft.com/office/officeart/2018/2/layout/IconCircleList"/>
    <dgm:cxn modelId="{811931B7-2AAA-443C-8F65-D5CC2FC3F175}" type="presOf" srcId="{1F0C3784-A866-448E-9BD5-7731FF3F100A}" destId="{F6344CF5-3ED3-45F3-B0A8-2AF562C31865}" srcOrd="0" destOrd="0" presId="urn:microsoft.com/office/officeart/2018/2/layout/IconCircleList"/>
    <dgm:cxn modelId="{F9B8CCCB-1D5B-47D6-AEB9-F11F67638AD8}" type="presOf" srcId="{EEDE77DE-FA14-496F-970E-1A5A8047528B}" destId="{00F6AFFC-DB55-47E8-8DC0-DD9CA8F82F08}" srcOrd="0" destOrd="0" presId="urn:microsoft.com/office/officeart/2018/2/layout/IconCircleList"/>
    <dgm:cxn modelId="{536343D6-CC4E-4680-A7D6-70384D4699DA}" type="presOf" srcId="{10204830-DD3D-44EF-A7F3-D7947351B125}" destId="{55BA8AD3-91AE-4AA4-8485-408BE2F63E04}" srcOrd="0" destOrd="0" presId="urn:microsoft.com/office/officeart/2018/2/layout/IconCircleList"/>
    <dgm:cxn modelId="{EC5999D7-6704-42E6-8CD5-B298F22E288D}" srcId="{BA59617A-4209-4D9F-AA6B-55E4A4BCD9A9}" destId="{EF21ADD7-6BEB-496E-AF3D-A5B21D4F4CDE}" srcOrd="4" destOrd="0" parTransId="{281B7674-02D0-4252-B0F3-E31EB0B89BC6}" sibTransId="{339504AC-DEDB-44C1-A3E9-8C135E9E9A9B}"/>
    <dgm:cxn modelId="{4615BDEF-8FB1-4F48-BB01-43B7F1F59C5C}" type="presOf" srcId="{DCD1EA55-A679-43C3-A0AB-BD71F74AEDB6}" destId="{C954C8F8-0467-47BE-A392-986AA5B2D53B}" srcOrd="0" destOrd="0" presId="urn:microsoft.com/office/officeart/2018/2/layout/IconCircleList"/>
    <dgm:cxn modelId="{300390FB-B550-489A-87F7-9E4FC50BD184}" srcId="{BA59617A-4209-4D9F-AA6B-55E4A4BCD9A9}" destId="{EEDE77DE-FA14-496F-970E-1A5A8047528B}" srcOrd="3" destOrd="0" parTransId="{36F38FE5-4E84-4723-8935-87A7713BADBB}" sibTransId="{AA6B3F10-30AC-4A86-A826-612045FFCA4D}"/>
    <dgm:cxn modelId="{954E7CC0-770B-4BDE-BF97-03A10A2B4D32}" type="presParOf" srcId="{CE7FFEA3-B99F-4604-A26C-79F50DBFDF36}" destId="{32FC4A01-0B26-4FFD-8122-3233747967CA}" srcOrd="0" destOrd="0" presId="urn:microsoft.com/office/officeart/2018/2/layout/IconCircleList"/>
    <dgm:cxn modelId="{89F5339F-194A-462B-9325-3B0D97730506}" type="presParOf" srcId="{32FC4A01-0B26-4FFD-8122-3233747967CA}" destId="{ED929BFB-FD3E-40CE-8C02-19750DEFE7D8}" srcOrd="0" destOrd="0" presId="urn:microsoft.com/office/officeart/2018/2/layout/IconCircleList"/>
    <dgm:cxn modelId="{9E52E4D4-275A-4086-9B13-5DC88FAFF9FE}" type="presParOf" srcId="{ED929BFB-FD3E-40CE-8C02-19750DEFE7D8}" destId="{4303C722-4358-475B-9180-2D05B91F98D6}" srcOrd="0" destOrd="0" presId="urn:microsoft.com/office/officeart/2018/2/layout/IconCircleList"/>
    <dgm:cxn modelId="{E543C9CE-177C-434B-80E8-B78D16F8C54F}" type="presParOf" srcId="{ED929BFB-FD3E-40CE-8C02-19750DEFE7D8}" destId="{37AABA14-FF7F-4AEB-9423-F5956B855A23}" srcOrd="1" destOrd="0" presId="urn:microsoft.com/office/officeart/2018/2/layout/IconCircleList"/>
    <dgm:cxn modelId="{7C042D11-62F0-4CD5-9930-84F95424D5B5}" type="presParOf" srcId="{ED929BFB-FD3E-40CE-8C02-19750DEFE7D8}" destId="{2BB9C071-0FFD-4673-8323-A02B7BEA4452}" srcOrd="2" destOrd="0" presId="urn:microsoft.com/office/officeart/2018/2/layout/IconCircleList"/>
    <dgm:cxn modelId="{46048ED1-E0B2-40A6-8ADC-C7B68697BA2E}" type="presParOf" srcId="{ED929BFB-FD3E-40CE-8C02-19750DEFE7D8}" destId="{7E4984E5-39F3-4504-AB71-DDE226088841}" srcOrd="3" destOrd="0" presId="urn:microsoft.com/office/officeart/2018/2/layout/IconCircleList"/>
    <dgm:cxn modelId="{105A5A3E-67CE-47C1-A2DE-CC3B5A5F4FE4}" type="presParOf" srcId="{32FC4A01-0B26-4FFD-8122-3233747967CA}" destId="{F6344CF5-3ED3-45F3-B0A8-2AF562C31865}" srcOrd="1" destOrd="0" presId="urn:microsoft.com/office/officeart/2018/2/layout/IconCircleList"/>
    <dgm:cxn modelId="{BC61A024-43D2-438D-8D3C-D23DD67F74AB}" type="presParOf" srcId="{32FC4A01-0B26-4FFD-8122-3233747967CA}" destId="{EFAFF17B-9267-4C66-95D8-58DCCC247F13}" srcOrd="2" destOrd="0" presId="urn:microsoft.com/office/officeart/2018/2/layout/IconCircleList"/>
    <dgm:cxn modelId="{2873A5C6-A4D9-45A3-AB22-5418053694D9}" type="presParOf" srcId="{EFAFF17B-9267-4C66-95D8-58DCCC247F13}" destId="{A09D1C4F-957B-4A28-84CB-3E64790D68A3}" srcOrd="0" destOrd="0" presId="urn:microsoft.com/office/officeart/2018/2/layout/IconCircleList"/>
    <dgm:cxn modelId="{51511585-B054-446E-BF56-5CAAA3ADDC0B}" type="presParOf" srcId="{EFAFF17B-9267-4C66-95D8-58DCCC247F13}" destId="{9ECE8813-5BD9-48EE-9F2A-0F354A9A4C80}" srcOrd="1" destOrd="0" presId="urn:microsoft.com/office/officeart/2018/2/layout/IconCircleList"/>
    <dgm:cxn modelId="{F1B3B032-DF59-4FB5-A2A9-D841707688F3}" type="presParOf" srcId="{EFAFF17B-9267-4C66-95D8-58DCCC247F13}" destId="{5E53AF62-9E77-4CCE-A067-8BC0DDD21E55}" srcOrd="2" destOrd="0" presId="urn:microsoft.com/office/officeart/2018/2/layout/IconCircleList"/>
    <dgm:cxn modelId="{F9289164-2007-403E-A8E6-CB4FBF0E1AB4}" type="presParOf" srcId="{EFAFF17B-9267-4C66-95D8-58DCCC247F13}" destId="{C954C8F8-0467-47BE-A392-986AA5B2D53B}" srcOrd="3" destOrd="0" presId="urn:microsoft.com/office/officeart/2018/2/layout/IconCircleList"/>
    <dgm:cxn modelId="{CC00D4D7-AC0C-428F-8993-90554146655C}" type="presParOf" srcId="{32FC4A01-0B26-4FFD-8122-3233747967CA}" destId="{9702CD44-0B43-4B47-83A7-64CF3C2447AC}" srcOrd="3" destOrd="0" presId="urn:microsoft.com/office/officeart/2018/2/layout/IconCircleList"/>
    <dgm:cxn modelId="{62C52022-196A-44B5-A395-42DFB9A304DA}" type="presParOf" srcId="{32FC4A01-0B26-4FFD-8122-3233747967CA}" destId="{4E7DF440-87EC-47D6-8687-D866CF414298}" srcOrd="4" destOrd="0" presId="urn:microsoft.com/office/officeart/2018/2/layout/IconCircleList"/>
    <dgm:cxn modelId="{5A740DDA-CCF3-48D2-94A6-532C6CFD29DC}" type="presParOf" srcId="{4E7DF440-87EC-47D6-8687-D866CF414298}" destId="{F5BF305A-4ED9-4611-A22C-67B56808AF21}" srcOrd="0" destOrd="0" presId="urn:microsoft.com/office/officeart/2018/2/layout/IconCircleList"/>
    <dgm:cxn modelId="{4540D5AD-E9A9-435A-9F38-66F391040A96}" type="presParOf" srcId="{4E7DF440-87EC-47D6-8687-D866CF414298}" destId="{5CA9E16A-359F-4B4D-8472-7C411DFF203E}" srcOrd="1" destOrd="0" presId="urn:microsoft.com/office/officeart/2018/2/layout/IconCircleList"/>
    <dgm:cxn modelId="{DC66EF8E-C1F4-4F8E-A1A8-C076685F5959}" type="presParOf" srcId="{4E7DF440-87EC-47D6-8687-D866CF414298}" destId="{8FAC2FC0-D743-4CF0-BF57-C0C1CC566E80}" srcOrd="2" destOrd="0" presId="urn:microsoft.com/office/officeart/2018/2/layout/IconCircleList"/>
    <dgm:cxn modelId="{5FE6C3B5-8B4D-4EA4-A995-CE6DD74AAF02}" type="presParOf" srcId="{4E7DF440-87EC-47D6-8687-D866CF414298}" destId="{7F4C4A3A-51C2-4039-804C-57138A8CE363}" srcOrd="3" destOrd="0" presId="urn:microsoft.com/office/officeart/2018/2/layout/IconCircleList"/>
    <dgm:cxn modelId="{A29C6C1D-D6E2-4063-8125-7ADAC9E9D262}" type="presParOf" srcId="{32FC4A01-0B26-4FFD-8122-3233747967CA}" destId="{A14A4F7F-2F9D-4596-98A3-43AB1176E53A}" srcOrd="5" destOrd="0" presId="urn:microsoft.com/office/officeart/2018/2/layout/IconCircleList"/>
    <dgm:cxn modelId="{1E2C8BE3-84B9-4515-A13F-BABBE6B33E1D}" type="presParOf" srcId="{32FC4A01-0B26-4FFD-8122-3233747967CA}" destId="{B55E7508-31E0-4039-AAC6-FEE91722F46A}" srcOrd="6" destOrd="0" presId="urn:microsoft.com/office/officeart/2018/2/layout/IconCircleList"/>
    <dgm:cxn modelId="{0EE5FE16-2715-43D3-80DB-B4202B7B8E58}" type="presParOf" srcId="{B55E7508-31E0-4039-AAC6-FEE91722F46A}" destId="{F40D80BA-A184-4F0A-A03F-B3C0158DFA39}" srcOrd="0" destOrd="0" presId="urn:microsoft.com/office/officeart/2018/2/layout/IconCircleList"/>
    <dgm:cxn modelId="{1B4A5EAB-9A11-40A5-874C-66E18F10F6F7}" type="presParOf" srcId="{B55E7508-31E0-4039-AAC6-FEE91722F46A}" destId="{0F845426-E35B-4EC9-AB62-DC3D93534734}" srcOrd="1" destOrd="0" presId="urn:microsoft.com/office/officeart/2018/2/layout/IconCircleList"/>
    <dgm:cxn modelId="{8120B2F8-8E39-40B2-843D-D801C20AC547}" type="presParOf" srcId="{B55E7508-31E0-4039-AAC6-FEE91722F46A}" destId="{BCAA8F34-7BD3-4DBA-90DD-0CA4A894B928}" srcOrd="2" destOrd="0" presId="urn:microsoft.com/office/officeart/2018/2/layout/IconCircleList"/>
    <dgm:cxn modelId="{6C0E15B4-201E-479D-BB0A-9D66A37A9C8A}" type="presParOf" srcId="{B55E7508-31E0-4039-AAC6-FEE91722F46A}" destId="{00F6AFFC-DB55-47E8-8DC0-DD9CA8F82F08}" srcOrd="3" destOrd="0" presId="urn:microsoft.com/office/officeart/2018/2/layout/IconCircleList"/>
    <dgm:cxn modelId="{3E630B68-F4CC-4E40-B354-54ED1A2CFF56}" type="presParOf" srcId="{32FC4A01-0B26-4FFD-8122-3233747967CA}" destId="{E1EF37A9-E3A7-42AD-B1F1-F5D8758EB0B3}" srcOrd="7" destOrd="0" presId="urn:microsoft.com/office/officeart/2018/2/layout/IconCircleList"/>
    <dgm:cxn modelId="{8ED6EB4B-F143-4E01-98F1-6787A5A54964}" type="presParOf" srcId="{32FC4A01-0B26-4FFD-8122-3233747967CA}" destId="{9930CABE-5127-468A-9F52-E0092F1753A6}" srcOrd="8" destOrd="0" presId="urn:microsoft.com/office/officeart/2018/2/layout/IconCircleList"/>
    <dgm:cxn modelId="{74C0EFD9-3B4D-400E-B7E9-B9F15870F4C2}" type="presParOf" srcId="{9930CABE-5127-468A-9F52-E0092F1753A6}" destId="{1E219C0D-28BF-447B-9C4F-8F25CE4AF104}" srcOrd="0" destOrd="0" presId="urn:microsoft.com/office/officeart/2018/2/layout/IconCircleList"/>
    <dgm:cxn modelId="{CB1D8616-8F69-4042-9135-A80468D84AE0}" type="presParOf" srcId="{9930CABE-5127-468A-9F52-E0092F1753A6}" destId="{867C2730-2A04-4006-8762-F65406CF5B33}" srcOrd="1" destOrd="0" presId="urn:microsoft.com/office/officeart/2018/2/layout/IconCircleList"/>
    <dgm:cxn modelId="{8CC69764-AF85-451B-9DEA-EC7111C72067}" type="presParOf" srcId="{9930CABE-5127-468A-9F52-E0092F1753A6}" destId="{6DC135DF-ECA6-4FCB-8008-5EBBE318D44D}" srcOrd="2" destOrd="0" presId="urn:microsoft.com/office/officeart/2018/2/layout/IconCircleList"/>
    <dgm:cxn modelId="{D58F0463-47D7-417B-B23C-7F105DE6B991}" type="presParOf" srcId="{9930CABE-5127-468A-9F52-E0092F1753A6}" destId="{35EEC7D5-4967-44A7-9BC1-09F6F5E14B9A}" srcOrd="3" destOrd="0" presId="urn:microsoft.com/office/officeart/2018/2/layout/IconCircleList"/>
    <dgm:cxn modelId="{C4A791DB-854F-424D-BBB2-D38DC7E65D62}" type="presParOf" srcId="{32FC4A01-0B26-4FFD-8122-3233747967CA}" destId="{258C1C96-FDA3-4B2F-942C-B2CA8609C993}" srcOrd="9" destOrd="0" presId="urn:microsoft.com/office/officeart/2018/2/layout/IconCircleList"/>
    <dgm:cxn modelId="{1B9E13FC-B056-4C2C-8D90-D60606583BB0}" type="presParOf" srcId="{32FC4A01-0B26-4FFD-8122-3233747967CA}" destId="{BD2A313E-51DD-46EB-A5E3-E77294FDE8C2}" srcOrd="10" destOrd="0" presId="urn:microsoft.com/office/officeart/2018/2/layout/IconCircleList"/>
    <dgm:cxn modelId="{A33FC38A-46B2-4A84-938F-C324B3BDAB47}" type="presParOf" srcId="{BD2A313E-51DD-46EB-A5E3-E77294FDE8C2}" destId="{44970A83-26B3-4AB3-974B-B203F572C961}" srcOrd="0" destOrd="0" presId="urn:microsoft.com/office/officeart/2018/2/layout/IconCircleList"/>
    <dgm:cxn modelId="{F80EBDDD-BF85-422C-8603-CA1D2E8EDC9E}" type="presParOf" srcId="{BD2A313E-51DD-46EB-A5E3-E77294FDE8C2}" destId="{3C6E6C5C-BEF4-405C-A29F-43931594CEB1}" srcOrd="1" destOrd="0" presId="urn:microsoft.com/office/officeart/2018/2/layout/IconCircleList"/>
    <dgm:cxn modelId="{C288FD70-BA25-4854-9A03-DDCB75B01769}" type="presParOf" srcId="{BD2A313E-51DD-46EB-A5E3-E77294FDE8C2}" destId="{3EF1810A-9EC2-48F0-B511-8114B0521EF6}" srcOrd="2" destOrd="0" presId="urn:microsoft.com/office/officeart/2018/2/layout/IconCircleList"/>
    <dgm:cxn modelId="{717446F8-8081-4690-9307-F304CAF3D654}" type="presParOf" srcId="{BD2A313E-51DD-46EB-A5E3-E77294FDE8C2}" destId="{55BA8AD3-91AE-4AA4-8485-408BE2F63E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59617A-4209-4D9F-AA6B-55E4A4BCD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3D6B2F51-B66A-4971-8EF8-5C7F06A276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venir Next LT Pro"/>
            </a:rPr>
            <a:t>Designing </a:t>
          </a:r>
          <a:r>
            <a:rPr lang="en-US"/>
            <a:t> 6 tables database, practiced </a:t>
          </a:r>
          <a:r>
            <a:rPr lang="en-US" b="1"/>
            <a:t>phpMyAdmin</a:t>
          </a:r>
          <a:endParaRPr lang="en-US"/>
        </a:p>
      </dgm:t>
    </dgm:pt>
    <dgm:pt modelId="{1F409D22-C1C9-4E7D-98CC-2B0993440894}" type="parTrans" cxnId="{FA11BF69-AE24-4E70-B3A7-BA518A406DBE}">
      <dgm:prSet/>
      <dgm:spPr/>
      <dgm:t>
        <a:bodyPr/>
        <a:lstStyle/>
        <a:p>
          <a:endParaRPr lang="en-US"/>
        </a:p>
      </dgm:t>
    </dgm:pt>
    <dgm:pt modelId="{1F0C3784-A866-448E-9BD5-7731FF3F100A}" type="sibTrans" cxnId="{FA11BF69-AE24-4E70-B3A7-BA518A406DBE}">
      <dgm:prSet/>
      <dgm:spPr/>
      <dgm:t>
        <a:bodyPr/>
        <a:lstStyle/>
        <a:p>
          <a:endParaRPr lang="en-US"/>
        </a:p>
      </dgm:t>
    </dgm:pt>
    <dgm:pt modelId="{DCD1EA55-A679-43C3-A0AB-BD71F74AED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venir Next LT Pro"/>
            </a:rPr>
            <a:t>Using PHP Framework and Libraries </a:t>
          </a:r>
          <a:endParaRPr lang="en-US"/>
        </a:p>
      </dgm:t>
    </dgm:pt>
    <dgm:pt modelId="{437DB151-EFD2-48D6-9AD9-C712309E449D}" type="parTrans" cxnId="{68494B15-E628-480D-9FDB-748394109089}">
      <dgm:prSet/>
      <dgm:spPr/>
      <dgm:t>
        <a:bodyPr/>
        <a:lstStyle/>
        <a:p>
          <a:endParaRPr lang="en-US"/>
        </a:p>
      </dgm:t>
    </dgm:pt>
    <dgm:pt modelId="{1CC4F611-48C2-4204-BF4D-97FFABF2FB94}" type="sibTrans" cxnId="{68494B15-E628-480D-9FDB-748394109089}">
      <dgm:prSet/>
      <dgm:spPr/>
      <dgm:t>
        <a:bodyPr/>
        <a:lstStyle/>
        <a:p>
          <a:endParaRPr lang="en-US"/>
        </a:p>
      </dgm:t>
    </dgm:pt>
    <dgm:pt modelId="{D422E2DF-6700-4B5B-AB01-A7F708A5FE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venir Next LT Pro"/>
            </a:rPr>
            <a:t>Practicing Ajax</a:t>
          </a:r>
          <a:endParaRPr lang="en-US"/>
        </a:p>
      </dgm:t>
    </dgm:pt>
    <dgm:pt modelId="{BA907DCB-C33C-45BF-9DEF-92961423492D}" type="parTrans" cxnId="{047A2B78-0EC6-4CE2-8F1D-79FF4826D80A}">
      <dgm:prSet/>
      <dgm:spPr/>
      <dgm:t>
        <a:bodyPr/>
        <a:lstStyle/>
        <a:p>
          <a:endParaRPr lang="en-US"/>
        </a:p>
      </dgm:t>
    </dgm:pt>
    <dgm:pt modelId="{1CAA2E80-AE9B-4F4E-8E2B-840A6407D8C9}" type="sibTrans" cxnId="{047A2B78-0EC6-4CE2-8F1D-79FF4826D80A}">
      <dgm:prSet/>
      <dgm:spPr/>
      <dgm:t>
        <a:bodyPr/>
        <a:lstStyle/>
        <a:p>
          <a:endParaRPr lang="en-US"/>
        </a:p>
      </dgm:t>
    </dgm:pt>
    <dgm:pt modelId="{94589433-009E-4D37-A8B3-426FCE521B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Adapt Bootstrap for style</a:t>
          </a:r>
        </a:p>
      </dgm:t>
    </dgm:pt>
    <dgm:pt modelId="{0871F3DE-094E-4BC0-B98C-8B4E6B69A5B5}" type="parTrans" cxnId="{C8A24910-54CF-4DE0-8708-36DB1C4DA828}">
      <dgm:prSet/>
      <dgm:spPr/>
      <dgm:t>
        <a:bodyPr/>
        <a:lstStyle/>
        <a:p>
          <a:endParaRPr lang="en-US"/>
        </a:p>
      </dgm:t>
    </dgm:pt>
    <dgm:pt modelId="{A4DCF413-CEB0-4C34-BE5D-E9CBCDC5AB87}" type="sibTrans" cxnId="{C8A24910-54CF-4DE0-8708-36DB1C4DA828}">
      <dgm:prSet/>
      <dgm:spPr/>
      <dgm:t>
        <a:bodyPr/>
        <a:lstStyle/>
        <a:p>
          <a:endParaRPr lang="en-US"/>
        </a:p>
      </dgm:t>
    </dgm:pt>
    <dgm:pt modelId="{EEDE77DE-FA14-496F-970E-1A5A804752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Merging different technologies</a:t>
          </a:r>
        </a:p>
      </dgm:t>
    </dgm:pt>
    <dgm:pt modelId="{36F38FE5-4E84-4723-8935-87A7713BADBB}" type="parTrans" cxnId="{300390FB-B550-489A-87F7-9E4FC50BD184}">
      <dgm:prSet/>
      <dgm:spPr/>
      <dgm:t>
        <a:bodyPr/>
        <a:lstStyle/>
        <a:p>
          <a:endParaRPr lang="en-US"/>
        </a:p>
      </dgm:t>
    </dgm:pt>
    <dgm:pt modelId="{AA6B3F10-30AC-4A86-A826-612045FFCA4D}" type="sibTrans" cxnId="{300390FB-B550-489A-87F7-9E4FC50BD184}">
      <dgm:prSet/>
      <dgm:spPr/>
      <dgm:t>
        <a:bodyPr/>
        <a:lstStyle/>
        <a:p>
          <a:endParaRPr lang="en-US"/>
        </a:p>
      </dgm:t>
    </dgm:pt>
    <dgm:pt modelId="{EF21ADD7-6BEB-496E-AF3D-A5B21D4F4C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Creating complete web app (front end, backend &amp; database)</a:t>
          </a:r>
        </a:p>
      </dgm:t>
    </dgm:pt>
    <dgm:pt modelId="{281B7674-02D0-4252-B0F3-E31EB0B89BC6}" type="parTrans" cxnId="{EC5999D7-6704-42E6-8CD5-B298F22E288D}">
      <dgm:prSet/>
      <dgm:spPr/>
      <dgm:t>
        <a:bodyPr/>
        <a:lstStyle/>
        <a:p>
          <a:endParaRPr lang="en-CA"/>
        </a:p>
      </dgm:t>
    </dgm:pt>
    <dgm:pt modelId="{339504AC-DEDB-44C1-A3E9-8C135E9E9A9B}" type="sibTrans" cxnId="{EC5999D7-6704-42E6-8CD5-B298F22E288D}">
      <dgm:prSet/>
      <dgm:spPr/>
      <dgm:t>
        <a:bodyPr/>
        <a:lstStyle/>
        <a:p>
          <a:endParaRPr lang="en-CA"/>
        </a:p>
      </dgm:t>
    </dgm:pt>
    <dgm:pt modelId="{3D9F35E3-C918-42B9-AAA6-DA7637913EE4}" type="pres">
      <dgm:prSet presAssocID="{BA59617A-4209-4D9F-AA6B-55E4A4BCD9A9}" presName="root" presStyleCnt="0">
        <dgm:presLayoutVars>
          <dgm:dir/>
          <dgm:resizeHandles val="exact"/>
        </dgm:presLayoutVars>
      </dgm:prSet>
      <dgm:spPr/>
    </dgm:pt>
    <dgm:pt modelId="{99D05E0D-02E6-4BA4-B1C2-456298A15B5A}" type="pres">
      <dgm:prSet presAssocID="{3D6B2F51-B66A-4971-8EF8-5C7F06A2763C}" presName="compNode" presStyleCnt="0"/>
      <dgm:spPr/>
    </dgm:pt>
    <dgm:pt modelId="{68671486-5F41-445E-9C88-8729B1BE7DCB}" type="pres">
      <dgm:prSet presAssocID="{3D6B2F51-B66A-4971-8EF8-5C7F06A2763C}" presName="bgRect" presStyleLbl="bgShp" presStyleIdx="0" presStyleCnt="6"/>
      <dgm:spPr/>
    </dgm:pt>
    <dgm:pt modelId="{A0C6F419-17C5-493F-B40C-E5336E8736BB}" type="pres">
      <dgm:prSet presAssocID="{3D6B2F51-B66A-4971-8EF8-5C7F06A2763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698160F-CF02-4C07-85A4-F743AE778D0B}" type="pres">
      <dgm:prSet presAssocID="{3D6B2F51-B66A-4971-8EF8-5C7F06A2763C}" presName="spaceRect" presStyleCnt="0"/>
      <dgm:spPr/>
    </dgm:pt>
    <dgm:pt modelId="{198799FF-ECD0-4B60-AB41-537CF8E5AA23}" type="pres">
      <dgm:prSet presAssocID="{3D6B2F51-B66A-4971-8EF8-5C7F06A2763C}" presName="parTx" presStyleLbl="revTx" presStyleIdx="0" presStyleCnt="6">
        <dgm:presLayoutVars>
          <dgm:chMax val="0"/>
          <dgm:chPref val="0"/>
        </dgm:presLayoutVars>
      </dgm:prSet>
      <dgm:spPr/>
    </dgm:pt>
    <dgm:pt modelId="{4491D867-2DE6-4066-8213-F68148EB0EF6}" type="pres">
      <dgm:prSet presAssocID="{1F0C3784-A866-448E-9BD5-7731FF3F100A}" presName="sibTrans" presStyleCnt="0"/>
      <dgm:spPr/>
    </dgm:pt>
    <dgm:pt modelId="{A1A059A9-6B57-4492-8A77-9DAFDEA42490}" type="pres">
      <dgm:prSet presAssocID="{DCD1EA55-A679-43C3-A0AB-BD71F74AEDB6}" presName="compNode" presStyleCnt="0"/>
      <dgm:spPr/>
    </dgm:pt>
    <dgm:pt modelId="{8907FAAF-8E7B-4BC5-94D0-B3701C4E3FA8}" type="pres">
      <dgm:prSet presAssocID="{DCD1EA55-A679-43C3-A0AB-BD71F74AEDB6}" presName="bgRect" presStyleLbl="bgShp" presStyleIdx="1" presStyleCnt="6"/>
      <dgm:spPr/>
    </dgm:pt>
    <dgm:pt modelId="{B94F6486-7D27-4535-9DAC-AC4A07277519}" type="pres">
      <dgm:prSet presAssocID="{DCD1EA55-A679-43C3-A0AB-BD71F74AEDB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6ABC7BC-0982-4CA0-A8DF-3D63FFC2938F}" type="pres">
      <dgm:prSet presAssocID="{DCD1EA55-A679-43C3-A0AB-BD71F74AEDB6}" presName="spaceRect" presStyleCnt="0"/>
      <dgm:spPr/>
    </dgm:pt>
    <dgm:pt modelId="{F288880E-B875-47B7-8F32-E8C9FE547915}" type="pres">
      <dgm:prSet presAssocID="{DCD1EA55-A679-43C3-A0AB-BD71F74AEDB6}" presName="parTx" presStyleLbl="revTx" presStyleIdx="1" presStyleCnt="6">
        <dgm:presLayoutVars>
          <dgm:chMax val="0"/>
          <dgm:chPref val="0"/>
        </dgm:presLayoutVars>
      </dgm:prSet>
      <dgm:spPr/>
    </dgm:pt>
    <dgm:pt modelId="{2718D0CC-9EB4-4051-A996-FABCACC172AA}" type="pres">
      <dgm:prSet presAssocID="{1CC4F611-48C2-4204-BF4D-97FFABF2FB94}" presName="sibTrans" presStyleCnt="0"/>
      <dgm:spPr/>
    </dgm:pt>
    <dgm:pt modelId="{F2CC9F44-EB94-41B7-9B8C-D083FD257171}" type="pres">
      <dgm:prSet presAssocID="{D422E2DF-6700-4B5B-AB01-A7F708A5FE16}" presName="compNode" presStyleCnt="0"/>
      <dgm:spPr/>
    </dgm:pt>
    <dgm:pt modelId="{3BF36304-6736-468C-860C-9608CFAF39EB}" type="pres">
      <dgm:prSet presAssocID="{D422E2DF-6700-4B5B-AB01-A7F708A5FE16}" presName="bgRect" presStyleLbl="bgShp" presStyleIdx="2" presStyleCnt="6" custLinFactNeighborX="-418"/>
      <dgm:spPr/>
    </dgm:pt>
    <dgm:pt modelId="{F9AEF44F-7850-4AC5-AAB0-A39FCEBEA837}" type="pres">
      <dgm:prSet presAssocID="{D422E2DF-6700-4B5B-AB01-A7F708A5FE16}" presName="iconRect" presStyleLbl="node1" presStyleIdx="2" presStyleCnt="6" custLinFactNeighborX="-16549" custLinFactNeighborY="498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0E9C4CE-DBF9-4D1B-AC23-D20D852A7A50}" type="pres">
      <dgm:prSet presAssocID="{D422E2DF-6700-4B5B-AB01-A7F708A5FE16}" presName="spaceRect" presStyleCnt="0"/>
      <dgm:spPr/>
    </dgm:pt>
    <dgm:pt modelId="{EF5EA11B-4E28-4CF2-84DE-1B78A1538B59}" type="pres">
      <dgm:prSet presAssocID="{D422E2DF-6700-4B5B-AB01-A7F708A5FE16}" presName="parTx" presStyleLbl="revTx" presStyleIdx="2" presStyleCnt="6">
        <dgm:presLayoutVars>
          <dgm:chMax val="0"/>
          <dgm:chPref val="0"/>
        </dgm:presLayoutVars>
      </dgm:prSet>
      <dgm:spPr/>
    </dgm:pt>
    <dgm:pt modelId="{3A707A6C-3E11-4FB0-A63F-4747136F93E2}" type="pres">
      <dgm:prSet presAssocID="{1CAA2E80-AE9B-4F4E-8E2B-840A6407D8C9}" presName="sibTrans" presStyleCnt="0"/>
      <dgm:spPr/>
    </dgm:pt>
    <dgm:pt modelId="{43960377-BBDC-40CE-AA94-76CD702D00E6}" type="pres">
      <dgm:prSet presAssocID="{94589433-009E-4D37-A8B3-426FCE521B8C}" presName="compNode" presStyleCnt="0"/>
      <dgm:spPr/>
    </dgm:pt>
    <dgm:pt modelId="{3879BB8D-655C-4390-831C-499C7C8A3A90}" type="pres">
      <dgm:prSet presAssocID="{94589433-009E-4D37-A8B3-426FCE521B8C}" presName="bgRect" presStyleLbl="bgShp" presStyleIdx="3" presStyleCnt="6"/>
      <dgm:spPr/>
    </dgm:pt>
    <dgm:pt modelId="{7DE03AC8-4789-4D1A-8EE2-E5F020A060E6}" type="pres">
      <dgm:prSet presAssocID="{94589433-009E-4D37-A8B3-426FCE521B8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2DF3BAD-48BB-4F22-9C6B-9157B8659314}" type="pres">
      <dgm:prSet presAssocID="{94589433-009E-4D37-A8B3-426FCE521B8C}" presName="spaceRect" presStyleCnt="0"/>
      <dgm:spPr/>
    </dgm:pt>
    <dgm:pt modelId="{411D9DF0-5763-41B0-8BA4-A08F0576FD1A}" type="pres">
      <dgm:prSet presAssocID="{94589433-009E-4D37-A8B3-426FCE521B8C}" presName="parTx" presStyleLbl="revTx" presStyleIdx="3" presStyleCnt="6">
        <dgm:presLayoutVars>
          <dgm:chMax val="0"/>
          <dgm:chPref val="0"/>
        </dgm:presLayoutVars>
      </dgm:prSet>
      <dgm:spPr/>
    </dgm:pt>
    <dgm:pt modelId="{999E3022-F58B-4EAE-A5E1-DB4FBFBEBB0C}" type="pres">
      <dgm:prSet presAssocID="{A4DCF413-CEB0-4C34-BE5D-E9CBCDC5AB87}" presName="sibTrans" presStyleCnt="0"/>
      <dgm:spPr/>
    </dgm:pt>
    <dgm:pt modelId="{7C1EC790-50F9-4A58-AB6D-D3993F6AA5A2}" type="pres">
      <dgm:prSet presAssocID="{EEDE77DE-FA14-496F-970E-1A5A8047528B}" presName="compNode" presStyleCnt="0"/>
      <dgm:spPr/>
    </dgm:pt>
    <dgm:pt modelId="{87F79086-2B5E-47DD-B18D-BC6A85FAE000}" type="pres">
      <dgm:prSet presAssocID="{EEDE77DE-FA14-496F-970E-1A5A8047528B}" presName="bgRect" presStyleLbl="bgShp" presStyleIdx="4" presStyleCnt="6"/>
      <dgm:spPr/>
    </dgm:pt>
    <dgm:pt modelId="{2C970976-5F1E-4ECA-B4E9-1500B3CCE02D}" type="pres">
      <dgm:prSet presAssocID="{EEDE77DE-FA14-496F-970E-1A5A8047528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5C4529A-A52A-4C57-B778-2E5C8C6F7629}" type="pres">
      <dgm:prSet presAssocID="{EEDE77DE-FA14-496F-970E-1A5A8047528B}" presName="spaceRect" presStyleCnt="0"/>
      <dgm:spPr/>
    </dgm:pt>
    <dgm:pt modelId="{F93199D0-98F9-4157-B5FC-23AE15350A8C}" type="pres">
      <dgm:prSet presAssocID="{EEDE77DE-FA14-496F-970E-1A5A8047528B}" presName="parTx" presStyleLbl="revTx" presStyleIdx="4" presStyleCnt="6" custLinFactNeighborX="3636" custLinFactNeighborY="-10950">
        <dgm:presLayoutVars>
          <dgm:chMax val="0"/>
          <dgm:chPref val="0"/>
        </dgm:presLayoutVars>
      </dgm:prSet>
      <dgm:spPr/>
    </dgm:pt>
    <dgm:pt modelId="{93FC9AB7-300E-4386-9946-EA0B712B65C3}" type="pres">
      <dgm:prSet presAssocID="{AA6B3F10-30AC-4A86-A826-612045FFCA4D}" presName="sibTrans" presStyleCnt="0"/>
      <dgm:spPr/>
    </dgm:pt>
    <dgm:pt modelId="{9B501A19-27F8-478A-9218-B1DB7FCFC9C3}" type="pres">
      <dgm:prSet presAssocID="{EF21ADD7-6BEB-496E-AF3D-A5B21D4F4CDE}" presName="compNode" presStyleCnt="0"/>
      <dgm:spPr/>
    </dgm:pt>
    <dgm:pt modelId="{FA5D189E-E7FB-440B-BB71-6C09F32ED590}" type="pres">
      <dgm:prSet presAssocID="{EF21ADD7-6BEB-496E-AF3D-A5B21D4F4CDE}" presName="bgRect" presStyleLbl="bgShp" presStyleIdx="5" presStyleCnt="6" custLinFactNeighborX="311" custLinFactNeighborY="992"/>
      <dgm:spPr/>
    </dgm:pt>
    <dgm:pt modelId="{47860046-10D4-4D9F-88E3-6BBD2C9ED1CD}" type="pres">
      <dgm:prSet presAssocID="{EF21ADD7-6BEB-496E-AF3D-A5B21D4F4CDE}" presName="iconRect" presStyleLbl="node1" presStyleIdx="5" presStyleCnt="6" custLinFactNeighborX="5168" custLinFactNeighborY="-746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756CBA6-359D-4DF8-83D6-D1B01C3AE880}" type="pres">
      <dgm:prSet presAssocID="{EF21ADD7-6BEB-496E-AF3D-A5B21D4F4CDE}" presName="spaceRect" presStyleCnt="0"/>
      <dgm:spPr/>
    </dgm:pt>
    <dgm:pt modelId="{EEF118EC-E529-4A7D-BA81-0F34EAF8FF8E}" type="pres">
      <dgm:prSet presAssocID="{EF21ADD7-6BEB-496E-AF3D-A5B21D4F4CD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8A24910-54CF-4DE0-8708-36DB1C4DA828}" srcId="{BA59617A-4209-4D9F-AA6B-55E4A4BCD9A9}" destId="{94589433-009E-4D37-A8B3-426FCE521B8C}" srcOrd="3" destOrd="0" parTransId="{0871F3DE-094E-4BC0-B98C-8B4E6B69A5B5}" sibTransId="{A4DCF413-CEB0-4C34-BE5D-E9CBCDC5AB87}"/>
    <dgm:cxn modelId="{68494B15-E628-480D-9FDB-748394109089}" srcId="{BA59617A-4209-4D9F-AA6B-55E4A4BCD9A9}" destId="{DCD1EA55-A679-43C3-A0AB-BD71F74AEDB6}" srcOrd="1" destOrd="0" parTransId="{437DB151-EFD2-48D6-9AD9-C712309E449D}" sibTransId="{1CC4F611-48C2-4204-BF4D-97FFABF2FB94}"/>
    <dgm:cxn modelId="{C740233B-867A-4DF5-AD1B-6205A835BACC}" type="presOf" srcId="{94589433-009E-4D37-A8B3-426FCE521B8C}" destId="{411D9DF0-5763-41B0-8BA4-A08F0576FD1A}" srcOrd="0" destOrd="0" presId="urn:microsoft.com/office/officeart/2018/2/layout/IconVerticalSolidList"/>
    <dgm:cxn modelId="{C8E2563B-D19E-446B-A9AF-CEB32D04F229}" type="presOf" srcId="{EF21ADD7-6BEB-496E-AF3D-A5B21D4F4CDE}" destId="{EEF118EC-E529-4A7D-BA81-0F34EAF8FF8E}" srcOrd="0" destOrd="0" presId="urn:microsoft.com/office/officeart/2018/2/layout/IconVerticalSolidList"/>
    <dgm:cxn modelId="{FA11BF69-AE24-4E70-B3A7-BA518A406DBE}" srcId="{BA59617A-4209-4D9F-AA6B-55E4A4BCD9A9}" destId="{3D6B2F51-B66A-4971-8EF8-5C7F06A2763C}" srcOrd="0" destOrd="0" parTransId="{1F409D22-C1C9-4E7D-98CC-2B0993440894}" sibTransId="{1F0C3784-A866-448E-9BD5-7731FF3F100A}"/>
    <dgm:cxn modelId="{047A2B78-0EC6-4CE2-8F1D-79FF4826D80A}" srcId="{BA59617A-4209-4D9F-AA6B-55E4A4BCD9A9}" destId="{D422E2DF-6700-4B5B-AB01-A7F708A5FE16}" srcOrd="2" destOrd="0" parTransId="{BA907DCB-C33C-45BF-9DEF-92961423492D}" sibTransId="{1CAA2E80-AE9B-4F4E-8E2B-840A6407D8C9}"/>
    <dgm:cxn modelId="{5336337C-FBB9-4CA0-811A-1657269332AB}" type="presOf" srcId="{3D6B2F51-B66A-4971-8EF8-5C7F06A2763C}" destId="{198799FF-ECD0-4B60-AB41-537CF8E5AA23}" srcOrd="0" destOrd="0" presId="urn:microsoft.com/office/officeart/2018/2/layout/IconVerticalSolidList"/>
    <dgm:cxn modelId="{197EE38B-FF32-4F76-830D-A93F24DDA7BA}" type="presOf" srcId="{BA59617A-4209-4D9F-AA6B-55E4A4BCD9A9}" destId="{3D9F35E3-C918-42B9-AAA6-DA7637913EE4}" srcOrd="0" destOrd="0" presId="urn:microsoft.com/office/officeart/2018/2/layout/IconVerticalSolidList"/>
    <dgm:cxn modelId="{46B67098-E1AD-43E7-8E26-D1AD6A8AC11B}" type="presOf" srcId="{D422E2DF-6700-4B5B-AB01-A7F708A5FE16}" destId="{EF5EA11B-4E28-4CF2-84DE-1B78A1538B59}" srcOrd="0" destOrd="0" presId="urn:microsoft.com/office/officeart/2018/2/layout/IconVerticalSolidList"/>
    <dgm:cxn modelId="{832AA59E-793C-41B9-85A3-FCFFBA823938}" type="presOf" srcId="{DCD1EA55-A679-43C3-A0AB-BD71F74AEDB6}" destId="{F288880E-B875-47B7-8F32-E8C9FE547915}" srcOrd="0" destOrd="0" presId="urn:microsoft.com/office/officeart/2018/2/layout/IconVerticalSolidList"/>
    <dgm:cxn modelId="{AE4F76BD-11D9-413D-AA55-7D72D184C2F1}" type="presOf" srcId="{EEDE77DE-FA14-496F-970E-1A5A8047528B}" destId="{F93199D0-98F9-4157-B5FC-23AE15350A8C}" srcOrd="0" destOrd="0" presId="urn:microsoft.com/office/officeart/2018/2/layout/IconVerticalSolidList"/>
    <dgm:cxn modelId="{EC5999D7-6704-42E6-8CD5-B298F22E288D}" srcId="{BA59617A-4209-4D9F-AA6B-55E4A4BCD9A9}" destId="{EF21ADD7-6BEB-496E-AF3D-A5B21D4F4CDE}" srcOrd="5" destOrd="0" parTransId="{281B7674-02D0-4252-B0F3-E31EB0B89BC6}" sibTransId="{339504AC-DEDB-44C1-A3E9-8C135E9E9A9B}"/>
    <dgm:cxn modelId="{300390FB-B550-489A-87F7-9E4FC50BD184}" srcId="{BA59617A-4209-4D9F-AA6B-55E4A4BCD9A9}" destId="{EEDE77DE-FA14-496F-970E-1A5A8047528B}" srcOrd="4" destOrd="0" parTransId="{36F38FE5-4E84-4723-8935-87A7713BADBB}" sibTransId="{AA6B3F10-30AC-4A86-A826-612045FFCA4D}"/>
    <dgm:cxn modelId="{50346A68-DD64-4E2A-A637-FBDAD24D85C4}" type="presParOf" srcId="{3D9F35E3-C918-42B9-AAA6-DA7637913EE4}" destId="{99D05E0D-02E6-4BA4-B1C2-456298A15B5A}" srcOrd="0" destOrd="0" presId="urn:microsoft.com/office/officeart/2018/2/layout/IconVerticalSolidList"/>
    <dgm:cxn modelId="{61EE20A0-71E8-4356-91DA-515FD19E33AA}" type="presParOf" srcId="{99D05E0D-02E6-4BA4-B1C2-456298A15B5A}" destId="{68671486-5F41-445E-9C88-8729B1BE7DCB}" srcOrd="0" destOrd="0" presId="urn:microsoft.com/office/officeart/2018/2/layout/IconVerticalSolidList"/>
    <dgm:cxn modelId="{20ED2E03-9F51-4453-A781-411F1995B87B}" type="presParOf" srcId="{99D05E0D-02E6-4BA4-B1C2-456298A15B5A}" destId="{A0C6F419-17C5-493F-B40C-E5336E8736BB}" srcOrd="1" destOrd="0" presId="urn:microsoft.com/office/officeart/2018/2/layout/IconVerticalSolidList"/>
    <dgm:cxn modelId="{EA90116E-DE3E-45F9-99F6-E029A22E0E6C}" type="presParOf" srcId="{99D05E0D-02E6-4BA4-B1C2-456298A15B5A}" destId="{A698160F-CF02-4C07-85A4-F743AE778D0B}" srcOrd="2" destOrd="0" presId="urn:microsoft.com/office/officeart/2018/2/layout/IconVerticalSolidList"/>
    <dgm:cxn modelId="{8716846C-8793-4D89-A866-FC50044FB88F}" type="presParOf" srcId="{99D05E0D-02E6-4BA4-B1C2-456298A15B5A}" destId="{198799FF-ECD0-4B60-AB41-537CF8E5AA23}" srcOrd="3" destOrd="0" presId="urn:microsoft.com/office/officeart/2018/2/layout/IconVerticalSolidList"/>
    <dgm:cxn modelId="{7434062D-B66D-401E-A97A-9400A9E16980}" type="presParOf" srcId="{3D9F35E3-C918-42B9-AAA6-DA7637913EE4}" destId="{4491D867-2DE6-4066-8213-F68148EB0EF6}" srcOrd="1" destOrd="0" presId="urn:microsoft.com/office/officeart/2018/2/layout/IconVerticalSolidList"/>
    <dgm:cxn modelId="{F375F654-374E-4AF9-A29B-4A7C36B19FBE}" type="presParOf" srcId="{3D9F35E3-C918-42B9-AAA6-DA7637913EE4}" destId="{A1A059A9-6B57-4492-8A77-9DAFDEA42490}" srcOrd="2" destOrd="0" presId="urn:microsoft.com/office/officeart/2018/2/layout/IconVerticalSolidList"/>
    <dgm:cxn modelId="{B941AB3E-624B-4385-AE56-88B55643405B}" type="presParOf" srcId="{A1A059A9-6B57-4492-8A77-9DAFDEA42490}" destId="{8907FAAF-8E7B-4BC5-94D0-B3701C4E3FA8}" srcOrd="0" destOrd="0" presId="urn:microsoft.com/office/officeart/2018/2/layout/IconVerticalSolidList"/>
    <dgm:cxn modelId="{33DEA8BC-0E29-4E0F-979A-31A0747EFC43}" type="presParOf" srcId="{A1A059A9-6B57-4492-8A77-9DAFDEA42490}" destId="{B94F6486-7D27-4535-9DAC-AC4A07277519}" srcOrd="1" destOrd="0" presId="urn:microsoft.com/office/officeart/2018/2/layout/IconVerticalSolidList"/>
    <dgm:cxn modelId="{2863B62E-792B-435A-B9BA-5D99F63A09A2}" type="presParOf" srcId="{A1A059A9-6B57-4492-8A77-9DAFDEA42490}" destId="{56ABC7BC-0982-4CA0-A8DF-3D63FFC2938F}" srcOrd="2" destOrd="0" presId="urn:microsoft.com/office/officeart/2018/2/layout/IconVerticalSolidList"/>
    <dgm:cxn modelId="{E7A33F69-31D8-4341-9578-CB4391B04020}" type="presParOf" srcId="{A1A059A9-6B57-4492-8A77-9DAFDEA42490}" destId="{F288880E-B875-47B7-8F32-E8C9FE547915}" srcOrd="3" destOrd="0" presId="urn:microsoft.com/office/officeart/2018/2/layout/IconVerticalSolidList"/>
    <dgm:cxn modelId="{555CB10C-77A8-4F82-8798-1CA01D8320B9}" type="presParOf" srcId="{3D9F35E3-C918-42B9-AAA6-DA7637913EE4}" destId="{2718D0CC-9EB4-4051-A996-FABCACC172AA}" srcOrd="3" destOrd="0" presId="urn:microsoft.com/office/officeart/2018/2/layout/IconVerticalSolidList"/>
    <dgm:cxn modelId="{623863DC-BE25-47FC-A3E3-5A7B02AB7DC8}" type="presParOf" srcId="{3D9F35E3-C918-42B9-AAA6-DA7637913EE4}" destId="{F2CC9F44-EB94-41B7-9B8C-D083FD257171}" srcOrd="4" destOrd="0" presId="urn:microsoft.com/office/officeart/2018/2/layout/IconVerticalSolidList"/>
    <dgm:cxn modelId="{5D860DA1-D997-449E-86C8-A46EB5965C35}" type="presParOf" srcId="{F2CC9F44-EB94-41B7-9B8C-D083FD257171}" destId="{3BF36304-6736-468C-860C-9608CFAF39EB}" srcOrd="0" destOrd="0" presId="urn:microsoft.com/office/officeart/2018/2/layout/IconVerticalSolidList"/>
    <dgm:cxn modelId="{6C88A566-4163-478A-B393-1883A03732B3}" type="presParOf" srcId="{F2CC9F44-EB94-41B7-9B8C-D083FD257171}" destId="{F9AEF44F-7850-4AC5-AAB0-A39FCEBEA837}" srcOrd="1" destOrd="0" presId="urn:microsoft.com/office/officeart/2018/2/layout/IconVerticalSolidList"/>
    <dgm:cxn modelId="{8A64594E-F1C2-4AED-B2F4-25FF47FA0E03}" type="presParOf" srcId="{F2CC9F44-EB94-41B7-9B8C-D083FD257171}" destId="{40E9C4CE-DBF9-4D1B-AC23-D20D852A7A50}" srcOrd="2" destOrd="0" presId="urn:microsoft.com/office/officeart/2018/2/layout/IconVerticalSolidList"/>
    <dgm:cxn modelId="{D8F7893D-10C9-4C23-AAC4-393E65460779}" type="presParOf" srcId="{F2CC9F44-EB94-41B7-9B8C-D083FD257171}" destId="{EF5EA11B-4E28-4CF2-84DE-1B78A1538B59}" srcOrd="3" destOrd="0" presId="urn:microsoft.com/office/officeart/2018/2/layout/IconVerticalSolidList"/>
    <dgm:cxn modelId="{7CD0B18F-787F-47C1-B141-F8D41D185DB4}" type="presParOf" srcId="{3D9F35E3-C918-42B9-AAA6-DA7637913EE4}" destId="{3A707A6C-3E11-4FB0-A63F-4747136F93E2}" srcOrd="5" destOrd="0" presId="urn:microsoft.com/office/officeart/2018/2/layout/IconVerticalSolidList"/>
    <dgm:cxn modelId="{6EA18B74-D6B7-4890-B76D-0D5FB56D49AE}" type="presParOf" srcId="{3D9F35E3-C918-42B9-AAA6-DA7637913EE4}" destId="{43960377-BBDC-40CE-AA94-76CD702D00E6}" srcOrd="6" destOrd="0" presId="urn:microsoft.com/office/officeart/2018/2/layout/IconVerticalSolidList"/>
    <dgm:cxn modelId="{55456321-CCC4-4C33-9AE9-B1D769724A1C}" type="presParOf" srcId="{43960377-BBDC-40CE-AA94-76CD702D00E6}" destId="{3879BB8D-655C-4390-831C-499C7C8A3A90}" srcOrd="0" destOrd="0" presId="urn:microsoft.com/office/officeart/2018/2/layout/IconVerticalSolidList"/>
    <dgm:cxn modelId="{121C9997-D148-45D8-B7FA-84485E270FEB}" type="presParOf" srcId="{43960377-BBDC-40CE-AA94-76CD702D00E6}" destId="{7DE03AC8-4789-4D1A-8EE2-E5F020A060E6}" srcOrd="1" destOrd="0" presId="urn:microsoft.com/office/officeart/2018/2/layout/IconVerticalSolidList"/>
    <dgm:cxn modelId="{C0B1B652-807F-479A-9367-E56F754ED8E6}" type="presParOf" srcId="{43960377-BBDC-40CE-AA94-76CD702D00E6}" destId="{42DF3BAD-48BB-4F22-9C6B-9157B8659314}" srcOrd="2" destOrd="0" presId="urn:microsoft.com/office/officeart/2018/2/layout/IconVerticalSolidList"/>
    <dgm:cxn modelId="{F2873A62-AC93-4EC3-9A84-1C2F6344612E}" type="presParOf" srcId="{43960377-BBDC-40CE-AA94-76CD702D00E6}" destId="{411D9DF0-5763-41B0-8BA4-A08F0576FD1A}" srcOrd="3" destOrd="0" presId="urn:microsoft.com/office/officeart/2018/2/layout/IconVerticalSolidList"/>
    <dgm:cxn modelId="{8C5A882B-0FD1-499D-96DE-FCFEA959668B}" type="presParOf" srcId="{3D9F35E3-C918-42B9-AAA6-DA7637913EE4}" destId="{999E3022-F58B-4EAE-A5E1-DB4FBFBEBB0C}" srcOrd="7" destOrd="0" presId="urn:microsoft.com/office/officeart/2018/2/layout/IconVerticalSolidList"/>
    <dgm:cxn modelId="{BE269E34-AE03-4A57-B606-9C939FD72937}" type="presParOf" srcId="{3D9F35E3-C918-42B9-AAA6-DA7637913EE4}" destId="{7C1EC790-50F9-4A58-AB6D-D3993F6AA5A2}" srcOrd="8" destOrd="0" presId="urn:microsoft.com/office/officeart/2018/2/layout/IconVerticalSolidList"/>
    <dgm:cxn modelId="{1A11C9D2-1245-4F3C-9EA9-75CE35B89C84}" type="presParOf" srcId="{7C1EC790-50F9-4A58-AB6D-D3993F6AA5A2}" destId="{87F79086-2B5E-47DD-B18D-BC6A85FAE000}" srcOrd="0" destOrd="0" presId="urn:microsoft.com/office/officeart/2018/2/layout/IconVerticalSolidList"/>
    <dgm:cxn modelId="{5517605B-DCB9-46FF-BD21-9F50D2AD70A9}" type="presParOf" srcId="{7C1EC790-50F9-4A58-AB6D-D3993F6AA5A2}" destId="{2C970976-5F1E-4ECA-B4E9-1500B3CCE02D}" srcOrd="1" destOrd="0" presId="urn:microsoft.com/office/officeart/2018/2/layout/IconVerticalSolidList"/>
    <dgm:cxn modelId="{292BA10A-12B7-4664-BDB5-E5955FF145C7}" type="presParOf" srcId="{7C1EC790-50F9-4A58-AB6D-D3993F6AA5A2}" destId="{85C4529A-A52A-4C57-B778-2E5C8C6F7629}" srcOrd="2" destOrd="0" presId="urn:microsoft.com/office/officeart/2018/2/layout/IconVerticalSolidList"/>
    <dgm:cxn modelId="{79D34F93-20E5-4E25-B00A-D1532D577EC6}" type="presParOf" srcId="{7C1EC790-50F9-4A58-AB6D-D3993F6AA5A2}" destId="{F93199D0-98F9-4157-B5FC-23AE15350A8C}" srcOrd="3" destOrd="0" presId="urn:microsoft.com/office/officeart/2018/2/layout/IconVerticalSolidList"/>
    <dgm:cxn modelId="{2801ACC8-D3D5-476C-8D01-7E6D65FF5498}" type="presParOf" srcId="{3D9F35E3-C918-42B9-AAA6-DA7637913EE4}" destId="{93FC9AB7-300E-4386-9946-EA0B712B65C3}" srcOrd="9" destOrd="0" presId="urn:microsoft.com/office/officeart/2018/2/layout/IconVerticalSolidList"/>
    <dgm:cxn modelId="{1B02DC2A-4498-4825-BE07-D17B9534026E}" type="presParOf" srcId="{3D9F35E3-C918-42B9-AAA6-DA7637913EE4}" destId="{9B501A19-27F8-478A-9218-B1DB7FCFC9C3}" srcOrd="10" destOrd="0" presId="urn:microsoft.com/office/officeart/2018/2/layout/IconVerticalSolidList"/>
    <dgm:cxn modelId="{1EA59E90-D50C-42BC-B552-66CED76EAE9A}" type="presParOf" srcId="{9B501A19-27F8-478A-9218-B1DB7FCFC9C3}" destId="{FA5D189E-E7FB-440B-BB71-6C09F32ED590}" srcOrd="0" destOrd="0" presId="urn:microsoft.com/office/officeart/2018/2/layout/IconVerticalSolidList"/>
    <dgm:cxn modelId="{7F88D875-37C5-4A3C-8E90-0B248CAF6646}" type="presParOf" srcId="{9B501A19-27F8-478A-9218-B1DB7FCFC9C3}" destId="{47860046-10D4-4D9F-88E3-6BBD2C9ED1CD}" srcOrd="1" destOrd="0" presId="urn:microsoft.com/office/officeart/2018/2/layout/IconVerticalSolidList"/>
    <dgm:cxn modelId="{0B7D9695-1EFB-4EA8-82DB-A04965D260ED}" type="presParOf" srcId="{9B501A19-27F8-478A-9218-B1DB7FCFC9C3}" destId="{1756CBA6-359D-4DF8-83D6-D1B01C3AE880}" srcOrd="2" destOrd="0" presId="urn:microsoft.com/office/officeart/2018/2/layout/IconVerticalSolidList"/>
    <dgm:cxn modelId="{EC3B8BA5-18AF-4E92-8147-F7344A337075}" type="presParOf" srcId="{9B501A19-27F8-478A-9218-B1DB7FCFC9C3}" destId="{EEF118EC-E529-4A7D-BA81-0F34EAF8FF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27452-9A37-4ABA-BD35-81F8405982E4}">
      <dsp:nvSpPr>
        <dsp:cNvPr id="0" name=""/>
        <dsp:cNvSpPr/>
      </dsp:nvSpPr>
      <dsp:spPr>
        <a:xfrm>
          <a:off x="571549" y="122691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0F19F-4EC4-46BA-99B7-B21B81C8340F}">
      <dsp:nvSpPr>
        <dsp:cNvPr id="0" name=""/>
        <dsp:cNvSpPr/>
      </dsp:nvSpPr>
      <dsp:spPr>
        <a:xfrm>
          <a:off x="951799" y="160716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813C1-CFE1-4D66-8703-A54461E2F287}">
      <dsp:nvSpPr>
        <dsp:cNvPr id="0" name=""/>
        <dsp:cNvSpPr/>
      </dsp:nvSpPr>
      <dsp:spPr>
        <a:xfrm>
          <a:off x="1174" y="356691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E-Commerce App</a:t>
          </a:r>
          <a:r>
            <a:rPr lang="en-US" sz="1500" kern="1200"/>
            <a:t> is online </a:t>
          </a:r>
          <a:r>
            <a:rPr lang="en-US" sz="1500" b="0" i="0" kern="1200"/>
            <a:t>electronic medium for commercial transaction</a:t>
          </a:r>
          <a:endParaRPr lang="en-US" sz="1500" kern="1200"/>
        </a:p>
      </dsp:txBody>
      <dsp:txXfrm>
        <a:off x="1174" y="3566916"/>
        <a:ext cx="2925000" cy="720000"/>
      </dsp:txXfrm>
    </dsp:sp>
    <dsp:sp modelId="{1AC8304B-FDE8-4BCD-91DB-7EA22D790C57}">
      <dsp:nvSpPr>
        <dsp:cNvPr id="0" name=""/>
        <dsp:cNvSpPr/>
      </dsp:nvSpPr>
      <dsp:spPr>
        <a:xfrm>
          <a:off x="4008424" y="122691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A872D-5A2B-4970-86F4-D0FE2F4633D9}">
      <dsp:nvSpPr>
        <dsp:cNvPr id="0" name=""/>
        <dsp:cNvSpPr/>
      </dsp:nvSpPr>
      <dsp:spPr>
        <a:xfrm>
          <a:off x="4388674" y="160716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77A1C-E4DC-46DB-B734-A5D5EC4075F7}">
      <dsp:nvSpPr>
        <dsp:cNvPr id="0" name=""/>
        <dsp:cNvSpPr/>
      </dsp:nvSpPr>
      <dsp:spPr>
        <a:xfrm>
          <a:off x="3438049" y="356691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facilitated selling buying or rental product web App </a:t>
          </a:r>
        </a:p>
      </dsp:txBody>
      <dsp:txXfrm>
        <a:off x="3438049" y="3566916"/>
        <a:ext cx="29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061E4-16AB-48E3-8522-56095975F325}">
      <dsp:nvSpPr>
        <dsp:cNvPr id="0" name=""/>
        <dsp:cNvSpPr/>
      </dsp:nvSpPr>
      <dsp:spPr>
        <a:xfrm>
          <a:off x="2899779" y="686484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985" y="729398"/>
        <a:ext cx="28053" cy="5610"/>
      </dsp:txXfrm>
    </dsp:sp>
    <dsp:sp modelId="{BFA0B02B-FD5E-464F-A650-E20999BC735D}">
      <dsp:nvSpPr>
        <dsp:cNvPr id="0" name=""/>
        <dsp:cNvSpPr/>
      </dsp:nvSpPr>
      <dsp:spPr>
        <a:xfrm>
          <a:off x="462167" y="380"/>
          <a:ext cx="2439412" cy="14636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Web app where users can </a:t>
          </a:r>
          <a:r>
            <a:rPr lang="en-CA" sz="1800" kern="1200"/>
            <a:t>browse all ski equipment that available for renting</a:t>
          </a:r>
          <a:endParaRPr lang="en-US" sz="1800" kern="1200"/>
        </a:p>
      </dsp:txBody>
      <dsp:txXfrm>
        <a:off x="462167" y="380"/>
        <a:ext cx="2439412" cy="1463647"/>
      </dsp:txXfrm>
    </dsp:sp>
    <dsp:sp modelId="{26B7A401-DB39-485C-B684-308C305745DF}">
      <dsp:nvSpPr>
        <dsp:cNvPr id="0" name=""/>
        <dsp:cNvSpPr/>
      </dsp:nvSpPr>
      <dsp:spPr>
        <a:xfrm>
          <a:off x="1681873" y="1462227"/>
          <a:ext cx="3000476" cy="530464"/>
        </a:xfrm>
        <a:custGeom>
          <a:avLst/>
          <a:gdLst/>
          <a:ahLst/>
          <a:cxnLst/>
          <a:rect l="0" t="0" r="0" b="0"/>
          <a:pathLst>
            <a:path>
              <a:moveTo>
                <a:pt x="3000476" y="0"/>
              </a:moveTo>
              <a:lnTo>
                <a:pt x="3000476" y="282332"/>
              </a:lnTo>
              <a:lnTo>
                <a:pt x="0" y="282332"/>
              </a:lnTo>
              <a:lnTo>
                <a:pt x="0" y="53046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5799" y="1724654"/>
        <a:ext cx="152624" cy="5610"/>
      </dsp:txXfrm>
    </dsp:sp>
    <dsp:sp modelId="{8399D061-1C17-4F51-9FD7-DEB996C75787}">
      <dsp:nvSpPr>
        <dsp:cNvPr id="0" name=""/>
        <dsp:cNvSpPr/>
      </dsp:nvSpPr>
      <dsp:spPr>
        <a:xfrm>
          <a:off x="3462644" y="380"/>
          <a:ext cx="2439412" cy="14636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 can check equipment details</a:t>
          </a:r>
        </a:p>
      </dsp:txBody>
      <dsp:txXfrm>
        <a:off x="3462644" y="380"/>
        <a:ext cx="2439412" cy="1463647"/>
      </dsp:txXfrm>
    </dsp:sp>
    <dsp:sp modelId="{883D82A2-3D03-4555-9656-E34E2CEC462E}">
      <dsp:nvSpPr>
        <dsp:cNvPr id="0" name=""/>
        <dsp:cNvSpPr/>
      </dsp:nvSpPr>
      <dsp:spPr>
        <a:xfrm>
          <a:off x="2899779" y="2711196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985" y="2754110"/>
        <a:ext cx="28053" cy="5610"/>
      </dsp:txXfrm>
    </dsp:sp>
    <dsp:sp modelId="{69C97534-95CD-4868-8F0D-173DB1E29ABC}">
      <dsp:nvSpPr>
        <dsp:cNvPr id="0" name=""/>
        <dsp:cNvSpPr/>
      </dsp:nvSpPr>
      <dsp:spPr>
        <a:xfrm>
          <a:off x="462167" y="2025092"/>
          <a:ext cx="2439412" cy="14636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 who want to place an order need to register or login</a:t>
          </a:r>
        </a:p>
      </dsp:txBody>
      <dsp:txXfrm>
        <a:off x="462167" y="2025092"/>
        <a:ext cx="2439412" cy="1463647"/>
      </dsp:txXfrm>
    </dsp:sp>
    <dsp:sp modelId="{619F721F-D31F-4550-A887-6630D90C7645}">
      <dsp:nvSpPr>
        <dsp:cNvPr id="0" name=""/>
        <dsp:cNvSpPr/>
      </dsp:nvSpPr>
      <dsp:spPr>
        <a:xfrm>
          <a:off x="1698656" y="3486939"/>
          <a:ext cx="2983693" cy="505304"/>
        </a:xfrm>
        <a:custGeom>
          <a:avLst/>
          <a:gdLst/>
          <a:ahLst/>
          <a:cxnLst/>
          <a:rect l="0" t="0" r="0" b="0"/>
          <a:pathLst>
            <a:path>
              <a:moveTo>
                <a:pt x="2983693" y="0"/>
              </a:moveTo>
              <a:lnTo>
                <a:pt x="2983693" y="269752"/>
              </a:lnTo>
              <a:lnTo>
                <a:pt x="0" y="269752"/>
              </a:lnTo>
              <a:lnTo>
                <a:pt x="0" y="505304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4717" y="3736786"/>
        <a:ext cx="151571" cy="5610"/>
      </dsp:txXfrm>
    </dsp:sp>
    <dsp:sp modelId="{F1D887EC-EBEF-404D-A2F7-345ABA7D8E98}">
      <dsp:nvSpPr>
        <dsp:cNvPr id="0" name=""/>
        <dsp:cNvSpPr/>
      </dsp:nvSpPr>
      <dsp:spPr>
        <a:xfrm>
          <a:off x="3462644" y="2025092"/>
          <a:ext cx="2439412" cy="1463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 can manage his account </a:t>
          </a:r>
        </a:p>
      </dsp:txBody>
      <dsp:txXfrm>
        <a:off x="3462644" y="2025092"/>
        <a:ext cx="2439412" cy="1463647"/>
      </dsp:txXfrm>
    </dsp:sp>
    <dsp:sp modelId="{CB06548D-A6C2-42AC-A7F6-D4F8572C576D}">
      <dsp:nvSpPr>
        <dsp:cNvPr id="0" name=""/>
        <dsp:cNvSpPr/>
      </dsp:nvSpPr>
      <dsp:spPr>
        <a:xfrm>
          <a:off x="2916562" y="4710747"/>
          <a:ext cx="5136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3940" y="45720"/>
              </a:lnTo>
              <a:lnTo>
                <a:pt x="273940" y="70880"/>
              </a:lnTo>
              <a:lnTo>
                <a:pt x="513681" y="7088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9782" y="4753662"/>
        <a:ext cx="27243" cy="5610"/>
      </dsp:txXfrm>
    </dsp:sp>
    <dsp:sp modelId="{31DBBBFA-0D66-4036-8552-1464413CFAAF}">
      <dsp:nvSpPr>
        <dsp:cNvPr id="0" name=""/>
        <dsp:cNvSpPr/>
      </dsp:nvSpPr>
      <dsp:spPr>
        <a:xfrm>
          <a:off x="478950" y="4024644"/>
          <a:ext cx="2439412" cy="14636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 can add as items to his cart before order</a:t>
          </a:r>
        </a:p>
      </dsp:txBody>
      <dsp:txXfrm>
        <a:off x="478950" y="4024644"/>
        <a:ext cx="2439412" cy="1463647"/>
      </dsp:txXfrm>
    </dsp:sp>
    <dsp:sp modelId="{936A9162-EF89-4D83-A3D6-645B94C94468}">
      <dsp:nvSpPr>
        <dsp:cNvPr id="0" name=""/>
        <dsp:cNvSpPr/>
      </dsp:nvSpPr>
      <dsp:spPr>
        <a:xfrm>
          <a:off x="3462644" y="4049804"/>
          <a:ext cx="2439412" cy="14636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Admin user can manage the stock and users</a:t>
          </a:r>
        </a:p>
      </dsp:txBody>
      <dsp:txXfrm>
        <a:off x="3462644" y="4049804"/>
        <a:ext cx="2439412" cy="14636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5C60F-83ED-42F9-8E35-7D47C33E312F}">
      <dsp:nvSpPr>
        <dsp:cNvPr id="0" name=""/>
        <dsp:cNvSpPr/>
      </dsp:nvSpPr>
      <dsp:spPr>
        <a:xfrm>
          <a:off x="-178971" y="8806"/>
          <a:ext cx="6968971" cy="15822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9384D-1410-43C0-A718-38E4EED9D2FA}">
      <dsp:nvSpPr>
        <dsp:cNvPr id="0" name=""/>
        <dsp:cNvSpPr/>
      </dsp:nvSpPr>
      <dsp:spPr>
        <a:xfrm>
          <a:off x="299657" y="364811"/>
          <a:ext cx="870234" cy="870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7DBB8-B48E-4D54-BDCA-B012D74D8501}">
      <dsp:nvSpPr>
        <dsp:cNvPr id="0" name=""/>
        <dsp:cNvSpPr/>
      </dsp:nvSpPr>
      <dsp:spPr>
        <a:xfrm>
          <a:off x="1648521" y="8806"/>
          <a:ext cx="3136036" cy="1582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454" tIns="167454" rIns="167454" bIns="16745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Project Management:</a:t>
          </a:r>
        </a:p>
      </dsp:txBody>
      <dsp:txXfrm>
        <a:off x="1648521" y="8806"/>
        <a:ext cx="3136036" cy="1582244"/>
      </dsp:txXfrm>
    </dsp:sp>
    <dsp:sp modelId="{8D496F60-8575-45FB-BB53-DFB1233E3C69}">
      <dsp:nvSpPr>
        <dsp:cNvPr id="0" name=""/>
        <dsp:cNvSpPr/>
      </dsp:nvSpPr>
      <dsp:spPr>
        <a:xfrm>
          <a:off x="4423040" y="8806"/>
          <a:ext cx="2724901" cy="1582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454" tIns="167454" rIns="167454" bIns="16745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3"/>
            </a:rPr>
            <a:t>Trello Board cards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CA1E4"/>
              </a:solidFill>
            </a:rPr>
            <a:t>Daily Scrum</a:t>
          </a:r>
        </a:p>
      </dsp:txBody>
      <dsp:txXfrm>
        <a:off x="4423040" y="8806"/>
        <a:ext cx="2724901" cy="1582244"/>
      </dsp:txXfrm>
    </dsp:sp>
    <dsp:sp modelId="{A52267A9-E382-4E8F-B6E2-564503505246}">
      <dsp:nvSpPr>
        <dsp:cNvPr id="0" name=""/>
        <dsp:cNvSpPr/>
      </dsp:nvSpPr>
      <dsp:spPr>
        <a:xfrm>
          <a:off x="-178971" y="1986611"/>
          <a:ext cx="6968971" cy="15822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1DC2E-09CC-4B81-8843-1B1B66CD1449}">
      <dsp:nvSpPr>
        <dsp:cNvPr id="0" name=""/>
        <dsp:cNvSpPr/>
      </dsp:nvSpPr>
      <dsp:spPr>
        <a:xfrm>
          <a:off x="299657" y="2342616"/>
          <a:ext cx="870234" cy="87023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FEB73-301B-494B-B973-996C0468127A}">
      <dsp:nvSpPr>
        <dsp:cNvPr id="0" name=""/>
        <dsp:cNvSpPr/>
      </dsp:nvSpPr>
      <dsp:spPr>
        <a:xfrm>
          <a:off x="1648521" y="1986611"/>
          <a:ext cx="3136036" cy="1582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454" tIns="167454" rIns="167454" bIns="16745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Source Control:</a:t>
          </a:r>
        </a:p>
      </dsp:txBody>
      <dsp:txXfrm>
        <a:off x="1648521" y="1986611"/>
        <a:ext cx="3136036" cy="1582244"/>
      </dsp:txXfrm>
    </dsp:sp>
    <dsp:sp modelId="{2E58E852-2FD9-49CF-AFBA-CB22F4A4DF71}">
      <dsp:nvSpPr>
        <dsp:cNvPr id="0" name=""/>
        <dsp:cNvSpPr/>
      </dsp:nvSpPr>
      <dsp:spPr>
        <a:xfrm>
          <a:off x="4784558" y="1986611"/>
          <a:ext cx="2001867" cy="1582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454" tIns="167454" rIns="167454" bIns="16745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6"/>
            </a:rPr>
            <a:t>Bitbucket</a:t>
          </a:r>
          <a:endParaRPr lang="en-US" sz="1800" kern="1200"/>
        </a:p>
      </dsp:txBody>
      <dsp:txXfrm>
        <a:off x="4784558" y="1986611"/>
        <a:ext cx="2001867" cy="1582244"/>
      </dsp:txXfrm>
    </dsp:sp>
    <dsp:sp modelId="{584CC247-D09B-42F9-956C-7A1ED5F892C9}">
      <dsp:nvSpPr>
        <dsp:cNvPr id="0" name=""/>
        <dsp:cNvSpPr/>
      </dsp:nvSpPr>
      <dsp:spPr>
        <a:xfrm>
          <a:off x="-178971" y="3964417"/>
          <a:ext cx="6968971" cy="15822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A88A5-CAE1-418E-88AC-B1AD555C2687}">
      <dsp:nvSpPr>
        <dsp:cNvPr id="0" name=""/>
        <dsp:cNvSpPr/>
      </dsp:nvSpPr>
      <dsp:spPr>
        <a:xfrm>
          <a:off x="299657" y="4320422"/>
          <a:ext cx="870234" cy="870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1AC10-9A62-433A-AF5E-DB25FF886358}">
      <dsp:nvSpPr>
        <dsp:cNvPr id="0" name=""/>
        <dsp:cNvSpPr/>
      </dsp:nvSpPr>
      <dsp:spPr>
        <a:xfrm>
          <a:off x="1648521" y="3964417"/>
          <a:ext cx="3136036" cy="1582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454" tIns="167454" rIns="167454" bIns="16745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Knowledge Management:</a:t>
          </a:r>
        </a:p>
      </dsp:txBody>
      <dsp:txXfrm>
        <a:off x="1648521" y="3964417"/>
        <a:ext cx="3136036" cy="1582244"/>
      </dsp:txXfrm>
    </dsp:sp>
    <dsp:sp modelId="{D170C0F1-7948-4DE9-8372-F9A45ACF588A}">
      <dsp:nvSpPr>
        <dsp:cNvPr id="0" name=""/>
        <dsp:cNvSpPr/>
      </dsp:nvSpPr>
      <dsp:spPr>
        <a:xfrm>
          <a:off x="4784558" y="3964417"/>
          <a:ext cx="2001867" cy="1582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454" tIns="167454" rIns="167454" bIns="16745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Next LT Pro"/>
              <a:hlinkClick xmlns:r="http://schemas.openxmlformats.org/officeDocument/2006/relationships" r:id="rId9"/>
            </a:rPr>
            <a:t>Confluence</a:t>
          </a:r>
          <a:endParaRPr lang="en-US" sz="1800" kern="1200"/>
        </a:p>
      </dsp:txBody>
      <dsp:txXfrm>
        <a:off x="4784558" y="3964417"/>
        <a:ext cx="2001867" cy="15822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3C722-4358-475B-9180-2D05B91F98D6}">
      <dsp:nvSpPr>
        <dsp:cNvPr id="0" name=""/>
        <dsp:cNvSpPr/>
      </dsp:nvSpPr>
      <dsp:spPr>
        <a:xfrm>
          <a:off x="82613" y="911126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ABA14-FF7F-4AEB-9423-F5956B855A23}">
      <dsp:nvSpPr>
        <dsp:cNvPr id="0" name=""/>
        <dsp:cNvSpPr/>
      </dsp:nvSpPr>
      <dsp:spPr>
        <a:xfrm>
          <a:off x="271034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984E5-39F3-4504-AB71-DDE226088841}">
      <dsp:nvSpPr>
        <dsp:cNvPr id="0" name=""/>
        <dsp:cNvSpPr/>
      </dsp:nvSpPr>
      <dsp:spPr>
        <a:xfrm>
          <a:off x="1172126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enhanced search</a:t>
          </a:r>
        </a:p>
      </dsp:txBody>
      <dsp:txXfrm>
        <a:off x="1172126" y="911126"/>
        <a:ext cx="2114937" cy="897246"/>
      </dsp:txXfrm>
    </dsp:sp>
    <dsp:sp modelId="{A09D1C4F-957B-4A28-84CB-3E64790D68A3}">
      <dsp:nvSpPr>
        <dsp:cNvPr id="0" name=""/>
        <dsp:cNvSpPr/>
      </dsp:nvSpPr>
      <dsp:spPr>
        <a:xfrm>
          <a:off x="3655575" y="911126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E8813-5BD9-48EE-9F2A-0F354A9A4C80}">
      <dsp:nvSpPr>
        <dsp:cNvPr id="0" name=""/>
        <dsp:cNvSpPr/>
      </dsp:nvSpPr>
      <dsp:spPr>
        <a:xfrm>
          <a:off x="3843996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4C8F8-0467-47BE-A392-986AA5B2D53B}">
      <dsp:nvSpPr>
        <dsp:cNvPr id="0" name=""/>
        <dsp:cNvSpPr/>
      </dsp:nvSpPr>
      <dsp:spPr>
        <a:xfrm>
          <a:off x="4745088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Transaction statistic analysis</a:t>
          </a:r>
          <a:endParaRPr lang="en-US" sz="1900" kern="1200"/>
        </a:p>
      </dsp:txBody>
      <dsp:txXfrm>
        <a:off x="4745088" y="911126"/>
        <a:ext cx="2114937" cy="897246"/>
      </dsp:txXfrm>
    </dsp:sp>
    <dsp:sp modelId="{F5BF305A-4ED9-4611-A22C-67B56808AF21}">
      <dsp:nvSpPr>
        <dsp:cNvPr id="0" name=""/>
        <dsp:cNvSpPr/>
      </dsp:nvSpPr>
      <dsp:spPr>
        <a:xfrm>
          <a:off x="7228536" y="911126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9E16A-359F-4B4D-8472-7C411DFF203E}">
      <dsp:nvSpPr>
        <dsp:cNvPr id="0" name=""/>
        <dsp:cNvSpPr/>
      </dsp:nvSpPr>
      <dsp:spPr>
        <a:xfrm>
          <a:off x="7416958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C4A3A-51C2-4039-804C-57138A8CE363}">
      <dsp:nvSpPr>
        <dsp:cNvPr id="0" name=""/>
        <dsp:cNvSpPr/>
      </dsp:nvSpPr>
      <dsp:spPr>
        <a:xfrm>
          <a:off x="8318049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UI/UX enhancement</a:t>
          </a:r>
        </a:p>
      </dsp:txBody>
      <dsp:txXfrm>
        <a:off x="8318049" y="911126"/>
        <a:ext cx="2114937" cy="897246"/>
      </dsp:txXfrm>
    </dsp:sp>
    <dsp:sp modelId="{F40D80BA-A184-4F0A-A03F-B3C0158DFA39}">
      <dsp:nvSpPr>
        <dsp:cNvPr id="0" name=""/>
        <dsp:cNvSpPr/>
      </dsp:nvSpPr>
      <dsp:spPr>
        <a:xfrm>
          <a:off x="82613" y="2549151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45426-E35B-4EC9-AB62-DC3D93534734}">
      <dsp:nvSpPr>
        <dsp:cNvPr id="0" name=""/>
        <dsp:cNvSpPr/>
      </dsp:nvSpPr>
      <dsp:spPr>
        <a:xfrm>
          <a:off x="271034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6AFFC-DB55-47E8-8DC0-DD9CA8F82F08}">
      <dsp:nvSpPr>
        <dsp:cNvPr id="0" name=""/>
        <dsp:cNvSpPr/>
      </dsp:nvSpPr>
      <dsp:spPr>
        <a:xfrm>
          <a:off x="1172126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equipment rental feedback with comments</a:t>
          </a:r>
        </a:p>
      </dsp:txBody>
      <dsp:txXfrm>
        <a:off x="1172126" y="2549151"/>
        <a:ext cx="2114937" cy="897246"/>
      </dsp:txXfrm>
    </dsp:sp>
    <dsp:sp modelId="{1E219C0D-28BF-447B-9C4F-8F25CE4AF104}">
      <dsp:nvSpPr>
        <dsp:cNvPr id="0" name=""/>
        <dsp:cNvSpPr/>
      </dsp:nvSpPr>
      <dsp:spPr>
        <a:xfrm>
          <a:off x="3655575" y="2549151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C2730-2A04-4006-8762-F65406CF5B33}">
      <dsp:nvSpPr>
        <dsp:cNvPr id="0" name=""/>
        <dsp:cNvSpPr/>
      </dsp:nvSpPr>
      <dsp:spPr>
        <a:xfrm>
          <a:off x="3843996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EC7D5-4967-44A7-9BC1-09F6F5E14B9A}">
      <dsp:nvSpPr>
        <dsp:cNvPr id="0" name=""/>
        <dsp:cNvSpPr/>
      </dsp:nvSpPr>
      <dsp:spPr>
        <a:xfrm>
          <a:off x="4745088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</a:t>
          </a:r>
          <a:r>
            <a:rPr lang="en-US" sz="1900" kern="1200" baseline="0"/>
            <a:t> REST API and Sorting</a:t>
          </a:r>
          <a:endParaRPr lang="en-US" sz="1900" kern="1200"/>
        </a:p>
      </dsp:txBody>
      <dsp:txXfrm>
        <a:off x="4745088" y="2549151"/>
        <a:ext cx="2114937" cy="897246"/>
      </dsp:txXfrm>
    </dsp:sp>
    <dsp:sp modelId="{44970A83-26B3-4AB3-974B-B203F572C961}">
      <dsp:nvSpPr>
        <dsp:cNvPr id="0" name=""/>
        <dsp:cNvSpPr/>
      </dsp:nvSpPr>
      <dsp:spPr>
        <a:xfrm>
          <a:off x="7228536" y="2549151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E6C5C-BEF4-405C-A29F-43931594CEB1}">
      <dsp:nvSpPr>
        <dsp:cNvPr id="0" name=""/>
        <dsp:cNvSpPr/>
      </dsp:nvSpPr>
      <dsp:spPr>
        <a:xfrm>
          <a:off x="7416958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A8AD3-91AE-4AA4-8485-408BE2F63E04}">
      <dsp:nvSpPr>
        <dsp:cNvPr id="0" name=""/>
        <dsp:cNvSpPr/>
      </dsp:nvSpPr>
      <dsp:spPr>
        <a:xfrm>
          <a:off x="8318049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Manage the stock</a:t>
          </a:r>
          <a:endParaRPr lang="en-US" sz="1900" kern="1200"/>
        </a:p>
      </dsp:txBody>
      <dsp:txXfrm>
        <a:off x="8318049" y="2549151"/>
        <a:ext cx="2114937" cy="8972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71486-5F41-445E-9C88-8729B1BE7DCB}">
      <dsp:nvSpPr>
        <dsp:cNvPr id="0" name=""/>
        <dsp:cNvSpPr/>
      </dsp:nvSpPr>
      <dsp:spPr>
        <a:xfrm>
          <a:off x="0" y="1792"/>
          <a:ext cx="6812280" cy="7638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6F419-17C5-493F-B40C-E5336E8736BB}">
      <dsp:nvSpPr>
        <dsp:cNvPr id="0" name=""/>
        <dsp:cNvSpPr/>
      </dsp:nvSpPr>
      <dsp:spPr>
        <a:xfrm>
          <a:off x="231054" y="173651"/>
          <a:ext cx="420099" cy="420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799FF-ECD0-4B60-AB41-537CF8E5AA23}">
      <dsp:nvSpPr>
        <dsp:cNvPr id="0" name=""/>
        <dsp:cNvSpPr/>
      </dsp:nvSpPr>
      <dsp:spPr>
        <a:xfrm>
          <a:off x="882209" y="1792"/>
          <a:ext cx="5930070" cy="763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37" tIns="80837" rIns="80837" bIns="808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venir Next LT Pro"/>
            </a:rPr>
            <a:t>Designing </a:t>
          </a:r>
          <a:r>
            <a:rPr lang="en-US" sz="1900" kern="1200"/>
            <a:t> 6 tables database, practiced </a:t>
          </a:r>
          <a:r>
            <a:rPr lang="en-US" sz="1900" b="1" kern="1200"/>
            <a:t>phpMyAdmin</a:t>
          </a:r>
          <a:endParaRPr lang="en-US" sz="1900" kern="1200"/>
        </a:p>
      </dsp:txBody>
      <dsp:txXfrm>
        <a:off x="882209" y="1792"/>
        <a:ext cx="5930070" cy="763817"/>
      </dsp:txXfrm>
    </dsp:sp>
    <dsp:sp modelId="{8907FAAF-8E7B-4BC5-94D0-B3701C4E3FA8}">
      <dsp:nvSpPr>
        <dsp:cNvPr id="0" name=""/>
        <dsp:cNvSpPr/>
      </dsp:nvSpPr>
      <dsp:spPr>
        <a:xfrm>
          <a:off x="0" y="956564"/>
          <a:ext cx="6812280" cy="763817"/>
        </a:xfrm>
        <a:prstGeom prst="roundRect">
          <a:avLst>
            <a:gd name="adj" fmla="val 10000"/>
          </a:avLst>
        </a:prstGeom>
        <a:solidFill>
          <a:schemeClr val="accent5">
            <a:hueOff val="3481973"/>
            <a:satOff val="1538"/>
            <a:lumOff val="-1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F6486-7D27-4535-9DAC-AC4A07277519}">
      <dsp:nvSpPr>
        <dsp:cNvPr id="0" name=""/>
        <dsp:cNvSpPr/>
      </dsp:nvSpPr>
      <dsp:spPr>
        <a:xfrm>
          <a:off x="231054" y="1128423"/>
          <a:ext cx="420099" cy="420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8880E-B875-47B7-8F32-E8C9FE547915}">
      <dsp:nvSpPr>
        <dsp:cNvPr id="0" name=""/>
        <dsp:cNvSpPr/>
      </dsp:nvSpPr>
      <dsp:spPr>
        <a:xfrm>
          <a:off x="882209" y="956564"/>
          <a:ext cx="5930070" cy="763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37" tIns="80837" rIns="80837" bIns="808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venir Next LT Pro"/>
            </a:rPr>
            <a:t>Using PHP Framework and Libraries </a:t>
          </a:r>
          <a:endParaRPr lang="en-US" sz="1900" kern="1200"/>
        </a:p>
      </dsp:txBody>
      <dsp:txXfrm>
        <a:off x="882209" y="956564"/>
        <a:ext cx="5930070" cy="763817"/>
      </dsp:txXfrm>
    </dsp:sp>
    <dsp:sp modelId="{3BF36304-6736-468C-860C-9608CFAF39EB}">
      <dsp:nvSpPr>
        <dsp:cNvPr id="0" name=""/>
        <dsp:cNvSpPr/>
      </dsp:nvSpPr>
      <dsp:spPr>
        <a:xfrm>
          <a:off x="0" y="1911336"/>
          <a:ext cx="6812280" cy="763817"/>
        </a:xfrm>
        <a:prstGeom prst="roundRect">
          <a:avLst>
            <a:gd name="adj" fmla="val 10000"/>
          </a:avLst>
        </a:prstGeom>
        <a:solidFill>
          <a:schemeClr val="accent5">
            <a:hueOff val="6963945"/>
            <a:satOff val="3077"/>
            <a:lumOff val="-3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EF44F-7850-4AC5-AAB0-A39FCEBEA837}">
      <dsp:nvSpPr>
        <dsp:cNvPr id="0" name=""/>
        <dsp:cNvSpPr/>
      </dsp:nvSpPr>
      <dsp:spPr>
        <a:xfrm>
          <a:off x="161532" y="2104146"/>
          <a:ext cx="420099" cy="420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EA11B-4E28-4CF2-84DE-1B78A1538B59}">
      <dsp:nvSpPr>
        <dsp:cNvPr id="0" name=""/>
        <dsp:cNvSpPr/>
      </dsp:nvSpPr>
      <dsp:spPr>
        <a:xfrm>
          <a:off x="882209" y="1911336"/>
          <a:ext cx="5930070" cy="763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37" tIns="80837" rIns="80837" bIns="808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venir Next LT Pro"/>
            </a:rPr>
            <a:t>Practicing Ajax</a:t>
          </a:r>
          <a:endParaRPr lang="en-US" sz="1900" kern="1200"/>
        </a:p>
      </dsp:txBody>
      <dsp:txXfrm>
        <a:off x="882209" y="1911336"/>
        <a:ext cx="5930070" cy="763817"/>
      </dsp:txXfrm>
    </dsp:sp>
    <dsp:sp modelId="{3879BB8D-655C-4390-831C-499C7C8A3A90}">
      <dsp:nvSpPr>
        <dsp:cNvPr id="0" name=""/>
        <dsp:cNvSpPr/>
      </dsp:nvSpPr>
      <dsp:spPr>
        <a:xfrm>
          <a:off x="0" y="2866109"/>
          <a:ext cx="6812280" cy="763817"/>
        </a:xfrm>
        <a:prstGeom prst="roundRect">
          <a:avLst>
            <a:gd name="adj" fmla="val 10000"/>
          </a:avLst>
        </a:prstGeom>
        <a:solidFill>
          <a:schemeClr val="accent5">
            <a:hueOff val="10445919"/>
            <a:satOff val="4615"/>
            <a:lumOff val="-5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03AC8-4789-4D1A-8EE2-E5F020A060E6}">
      <dsp:nvSpPr>
        <dsp:cNvPr id="0" name=""/>
        <dsp:cNvSpPr/>
      </dsp:nvSpPr>
      <dsp:spPr>
        <a:xfrm>
          <a:off x="231054" y="3037968"/>
          <a:ext cx="420099" cy="420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D9DF0-5763-41B0-8BA4-A08F0576FD1A}">
      <dsp:nvSpPr>
        <dsp:cNvPr id="0" name=""/>
        <dsp:cNvSpPr/>
      </dsp:nvSpPr>
      <dsp:spPr>
        <a:xfrm>
          <a:off x="882209" y="2866109"/>
          <a:ext cx="5930070" cy="763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37" tIns="80837" rIns="80837" bIns="808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Adapt Bootstrap for style</a:t>
          </a:r>
        </a:p>
      </dsp:txBody>
      <dsp:txXfrm>
        <a:off x="882209" y="2866109"/>
        <a:ext cx="5930070" cy="763817"/>
      </dsp:txXfrm>
    </dsp:sp>
    <dsp:sp modelId="{87F79086-2B5E-47DD-B18D-BC6A85FAE000}">
      <dsp:nvSpPr>
        <dsp:cNvPr id="0" name=""/>
        <dsp:cNvSpPr/>
      </dsp:nvSpPr>
      <dsp:spPr>
        <a:xfrm>
          <a:off x="0" y="3820881"/>
          <a:ext cx="6812280" cy="763817"/>
        </a:xfrm>
        <a:prstGeom prst="roundRect">
          <a:avLst>
            <a:gd name="adj" fmla="val 10000"/>
          </a:avLst>
        </a:prstGeom>
        <a:solidFill>
          <a:schemeClr val="accent5">
            <a:hueOff val="13927891"/>
            <a:satOff val="6154"/>
            <a:lumOff val="-6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70976-5F1E-4ECA-B4E9-1500B3CCE02D}">
      <dsp:nvSpPr>
        <dsp:cNvPr id="0" name=""/>
        <dsp:cNvSpPr/>
      </dsp:nvSpPr>
      <dsp:spPr>
        <a:xfrm>
          <a:off x="231054" y="3992740"/>
          <a:ext cx="420099" cy="420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199D0-98F9-4157-B5FC-23AE15350A8C}">
      <dsp:nvSpPr>
        <dsp:cNvPr id="0" name=""/>
        <dsp:cNvSpPr/>
      </dsp:nvSpPr>
      <dsp:spPr>
        <a:xfrm>
          <a:off x="882209" y="3737243"/>
          <a:ext cx="5930070" cy="763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37" tIns="80837" rIns="80837" bIns="808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Merging different technologies</a:t>
          </a:r>
        </a:p>
      </dsp:txBody>
      <dsp:txXfrm>
        <a:off x="882209" y="3737243"/>
        <a:ext cx="5930070" cy="763817"/>
      </dsp:txXfrm>
    </dsp:sp>
    <dsp:sp modelId="{FA5D189E-E7FB-440B-BB71-6C09F32ED590}">
      <dsp:nvSpPr>
        <dsp:cNvPr id="0" name=""/>
        <dsp:cNvSpPr/>
      </dsp:nvSpPr>
      <dsp:spPr>
        <a:xfrm>
          <a:off x="0" y="4777446"/>
          <a:ext cx="6812280" cy="763817"/>
        </a:xfrm>
        <a:prstGeom prst="roundRect">
          <a:avLst>
            <a:gd name="adj" fmla="val 10000"/>
          </a:avLst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60046-10D4-4D9F-88E3-6BBD2C9ED1CD}">
      <dsp:nvSpPr>
        <dsp:cNvPr id="0" name=""/>
        <dsp:cNvSpPr/>
      </dsp:nvSpPr>
      <dsp:spPr>
        <a:xfrm>
          <a:off x="252765" y="4916148"/>
          <a:ext cx="420099" cy="420099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118EC-E529-4A7D-BA81-0F34EAF8FF8E}">
      <dsp:nvSpPr>
        <dsp:cNvPr id="0" name=""/>
        <dsp:cNvSpPr/>
      </dsp:nvSpPr>
      <dsp:spPr>
        <a:xfrm>
          <a:off x="882209" y="4775653"/>
          <a:ext cx="5930070" cy="763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37" tIns="80837" rIns="80837" bIns="808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Creating complete web app (front end, backend &amp; database)</a:t>
          </a:r>
        </a:p>
      </dsp:txBody>
      <dsp:txXfrm>
        <a:off x="882209" y="4775653"/>
        <a:ext cx="5930070" cy="763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0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0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4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3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7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4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0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7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CFF7F-51F1-4E8E-B7CC-5B93CD845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8" r="9759" b="-1"/>
          <a:stretch/>
        </p:blipFill>
        <p:spPr>
          <a:xfrm>
            <a:off x="6097" y="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Ski Rentals Project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/>
            <a:r>
              <a:rPr lang="en-US" sz="2000" b="1">
                <a:cs typeface="Calibri"/>
              </a:rPr>
              <a:t>Team 8</a:t>
            </a:r>
          </a:p>
          <a:p>
            <a:pPr algn="ctr"/>
            <a:r>
              <a:rPr lang="en-US" sz="2000">
                <a:cs typeface="Calibri"/>
              </a:rPr>
              <a:t>Ying LUO</a:t>
            </a:r>
          </a:p>
          <a:p>
            <a:pPr algn="ctr"/>
            <a:r>
              <a:rPr lang="en-US" sz="2000">
                <a:cs typeface="Calibri"/>
              </a:rPr>
              <a:t>Khalil Hanna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5EF75-1733-4B5A-B9F6-332029B0301E}"/>
              </a:ext>
            </a:extLst>
          </p:cNvPr>
          <p:cNvCxnSpPr>
            <a:cxnSpLocks/>
          </p:cNvCxnSpPr>
          <p:nvPr/>
        </p:nvCxnSpPr>
        <p:spPr>
          <a:xfrm>
            <a:off x="9161755" y="5193437"/>
            <a:ext cx="1420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24D48-FCB4-4616-AC28-A80729B4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Registration &amp; Account Management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9B2323-49F3-4334-A62A-1BE69BBE1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3" y="1475728"/>
            <a:ext cx="6828319" cy="3906544"/>
          </a:xfrm>
        </p:spPr>
      </p:pic>
    </p:spTree>
    <p:extLst>
      <p:ext uri="{BB962C8B-B14F-4D97-AF65-F5344CB8AC3E}">
        <p14:creationId xmlns:p14="http://schemas.microsoft.com/office/powerpoint/2010/main" val="300496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20CE6-C959-4724-8046-0AD77E09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User Management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7231-D832-40E0-9AEF-BA1C46A1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Login &amp; Reset password</a:t>
            </a:r>
          </a:p>
          <a:p>
            <a:endParaRPr lang="en-US" sz="1700">
              <a:ea typeface="+mn-lt"/>
              <a:cs typeface="+mn-lt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A2759B-77EB-44C9-A883-E6BC49AC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354" y="3724855"/>
            <a:ext cx="5563737" cy="2570020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87F87F6-9B00-4217-BCC3-6C4A08159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712" y="271823"/>
            <a:ext cx="6757914" cy="3107128"/>
          </a:xfrm>
          <a:prstGeom prst="rect">
            <a:avLst/>
          </a:prstGeom>
        </p:spPr>
      </p:pic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103B5F2-E5BB-4CA9-A15F-07321AEC2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01" y="3305994"/>
            <a:ext cx="3038901" cy="32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20CE6-C959-4724-8046-0AD77E09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3192854" cy="1087819"/>
          </a:xfrm>
        </p:spPr>
        <p:txBody>
          <a:bodyPr anchor="b">
            <a:normAutofit/>
          </a:bodyPr>
          <a:lstStyle/>
          <a:p>
            <a:r>
              <a:rPr lang="en-US" sz="2800"/>
              <a:t>Challenges and Solutions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7231-D832-40E0-9AEF-BA1C46A1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Custom Error Message</a:t>
            </a:r>
          </a:p>
          <a:p>
            <a:endParaRPr lang="en-US" sz="1700">
              <a:ea typeface="+mn-lt"/>
              <a:cs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F2AE4-AA63-47F2-879D-0FAB569488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2" y="3236804"/>
            <a:ext cx="4837700" cy="3386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00A0E-528F-45D5-92B8-D044F105A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23" y="693922"/>
            <a:ext cx="6599952" cy="549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20CE6-C959-4724-8046-0AD77E09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2800"/>
              <a:t>Challenges and Solutions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7231-D832-40E0-9AEF-BA1C46A1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23" y="2423862"/>
            <a:ext cx="3311371" cy="9415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Dynamic Product Categories</a:t>
            </a: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(Get categories from Enum)</a:t>
            </a:r>
          </a:p>
          <a:p>
            <a:endParaRPr lang="en-US" sz="1700">
              <a:ea typeface="+mn-lt"/>
              <a:cs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4E648-8E83-41F8-B512-872D66B5B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61" y="294172"/>
            <a:ext cx="4956698" cy="4124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6BEF76-9C24-4C44-9AEA-7673AE389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41" y="4877668"/>
            <a:ext cx="854511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1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20CE6-C959-4724-8046-0AD77E09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Challenges and Solutions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77DDCCD3-B2D2-4294-8734-4CB2F6886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957" y="3376369"/>
            <a:ext cx="5688372" cy="1158354"/>
          </a:xfr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7529F2-CD86-43B3-B02B-853822620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9" y="2565371"/>
            <a:ext cx="8746273" cy="65395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7B5CAEE-498E-4129-861C-19F4F3291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121" y="4803477"/>
            <a:ext cx="7089639" cy="17548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E2A2ED-56EE-4883-871A-127737E67F44}"/>
              </a:ext>
            </a:extLst>
          </p:cNvPr>
          <p:cNvSpPr txBox="1">
            <a:spLocks/>
          </p:cNvSpPr>
          <p:nvPr/>
        </p:nvSpPr>
        <p:spPr>
          <a:xfrm>
            <a:off x="364579" y="2596410"/>
            <a:ext cx="3311371" cy="941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Add global variable for cart total quantity update</a:t>
            </a:r>
            <a:endParaRPr lang="en-US"/>
          </a:p>
          <a:p>
            <a:endParaRPr lang="en-US" sz="1700">
              <a:ea typeface="+mn-lt"/>
              <a:cs typeface="+mn-lt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424AB352-AD40-4024-8BC9-FBFFCFD0C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369" y="662981"/>
            <a:ext cx="3979126" cy="7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20CE6-C959-4724-8046-0AD77E09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Challenges and Solutions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7231-D832-40E0-9AEF-BA1C46A1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Item Description</a:t>
            </a:r>
          </a:p>
          <a:p>
            <a:endParaRPr lang="en-US" sz="1700">
              <a:ea typeface="+mn-lt"/>
              <a:cs typeface="+mn-lt"/>
            </a:endParaRPr>
          </a:p>
        </p:txBody>
      </p:sp>
      <p:pic>
        <p:nvPicPr>
          <p:cNvPr id="4" name="Picture 4" descr="A picture containing helmet, headdress&#10;&#10;Description automatically generated">
            <a:extLst>
              <a:ext uri="{FF2B5EF4-FFF2-40B4-BE49-F238E27FC236}">
                <a16:creationId xmlns:a16="http://schemas.microsoft.com/office/drawing/2014/main" id="{17EACD0D-7A81-4DEC-B02C-65C50DDA7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361" y="133320"/>
            <a:ext cx="4597019" cy="2890087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D99563B-CADB-43F7-9240-917064CC5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012" y="3145110"/>
            <a:ext cx="6928513" cy="35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3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33E6-5DFD-426D-82F4-D8DE63F3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2200"/>
              <a:t>Future Work for</a:t>
            </a:r>
            <a:br>
              <a:rPr lang="en-US" sz="2200"/>
            </a:br>
            <a:r>
              <a:rPr lang="en-US" sz="2200"/>
              <a:t>Next Sprint</a:t>
            </a:r>
            <a:br>
              <a:rPr lang="en-US" sz="2200"/>
            </a:br>
            <a:endParaRPr lang="en-US" sz="2200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2BA561-63D6-4A1E-8E4C-83B210C42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832777"/>
              </p:ext>
            </p:extLst>
          </p:nvPr>
        </p:nvGraphicFramePr>
        <p:xfrm>
          <a:off x="804081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735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33E6-5DFD-426D-82F4-D8DE63F3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Summary</a:t>
            </a:r>
            <a:br>
              <a:rPr lang="en-US"/>
            </a:b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2BA561-63D6-4A1E-8E4C-83B210C42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569055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1595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EE94D8D-BC47-413E-91AB-A2FCCE172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4177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Content Placeholder 44">
            <a:extLst>
              <a:ext uri="{FF2B5EF4-FFF2-40B4-BE49-F238E27FC236}">
                <a16:creationId xmlns:a16="http://schemas.microsoft.com/office/drawing/2014/main" id="{97751346-1FC5-4D83-AEAB-0AE612298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66873"/>
            <a:ext cx="10515599" cy="365360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5905709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6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AAB77-BBD7-4F85-9DD2-4A420EE0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8A72E03-498B-46B7-A1F7-6BA9D6FC6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91911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68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1B23A-73D4-4E9F-8C2A-8221FEA1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algn="l"/>
            <a:r>
              <a:rPr lang="en-CA" b="1" i="0">
                <a:solidFill>
                  <a:srgbClr val="172B4D"/>
                </a:solidFill>
                <a:effectLst/>
                <a:latin typeface="-apple-system"/>
              </a:rPr>
              <a:t>Project 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B4B4-7671-42ED-9F06-5BCC6C9F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172B4D"/>
                </a:solidFill>
                <a:effectLst/>
                <a:latin typeface="-apple-system"/>
              </a:rPr>
              <a:t>Create e-Commerce website for ski equipment rental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172B4D"/>
                </a:solidFill>
                <a:effectLst/>
                <a:latin typeface="-apple-system"/>
              </a:rPr>
              <a:t>User management(admin/user registration)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172B4D"/>
                </a:solidFill>
                <a:effectLst/>
                <a:latin typeface="-apple-system"/>
              </a:rPr>
              <a:t>Equipment management(CRUD operations)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172B4D"/>
                </a:solidFill>
                <a:effectLst/>
                <a:latin typeface="-apple-system"/>
              </a:rPr>
              <a:t>Rental Rate by equipment &amp; time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172B4D"/>
                </a:solidFill>
                <a:effectLst/>
                <a:latin typeface="-apple-system"/>
              </a:rPr>
              <a:t>Cart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172B4D"/>
                </a:solidFill>
                <a:effectLst/>
                <a:latin typeface="-apple-system"/>
              </a:rPr>
              <a:t>Orders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1178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358BD-9D61-4C71-8B42-666EB17C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Business Logic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584035-91CE-4C8E-86D2-875F992C5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97536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52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5384C-E26D-4BFA-935C-D09A1A0F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Resource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D66D3E-CDDA-450E-B898-C1506E40C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746362"/>
              </p:ext>
            </p:extLst>
          </p:nvPr>
        </p:nvGraphicFramePr>
        <p:xfrm>
          <a:off x="4909351" y="676656"/>
          <a:ext cx="6968971" cy="555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848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1834-E5A4-4C4E-B073-726F032F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Technologies, Framework &amp; Libraries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298D47-EA5F-40E1-8852-6A7866DE7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3537553"/>
            <a:ext cx="2472069" cy="58382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78A93C-1B35-41DB-9776-B721E1FE0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87" y="5399443"/>
            <a:ext cx="2421959" cy="5092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232E39-7B09-4630-8834-F28191B3C3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80" y="2252332"/>
            <a:ext cx="2556575" cy="58383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71B2952-F48F-4B28-81FE-261232CF6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5646" y="3326109"/>
            <a:ext cx="3076086" cy="16613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35CEDE-0CE0-4E7A-85D5-9E16D566AF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419" y="5121521"/>
            <a:ext cx="1919688" cy="10650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73D82EB-C606-4C05-AC02-F294A63C84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008" y="4509928"/>
            <a:ext cx="1834778" cy="12231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FC0E3CE-2D1E-4455-8141-5FDA0174BD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11" y="2295805"/>
            <a:ext cx="2708790" cy="6140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4506D63-D9F0-4473-A106-1D297F8A8E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006" y="3093728"/>
            <a:ext cx="1365815" cy="6533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F7C282-55E2-453A-98CE-5247861C5E7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63" y="3885978"/>
            <a:ext cx="1062201" cy="10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0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97F35D-1278-4667-BCB9-E1335FE9D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7" y="170435"/>
            <a:ext cx="11802006" cy="6061881"/>
          </a:xfrm>
        </p:spPr>
      </p:pic>
    </p:spTree>
    <p:extLst>
      <p:ext uri="{BB962C8B-B14F-4D97-AF65-F5344CB8AC3E}">
        <p14:creationId xmlns:p14="http://schemas.microsoft.com/office/powerpoint/2010/main" val="29343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5D2D1-5E9D-4A02-A99B-6A3FAE46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Login &amp; Home Page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12BF14-2047-40F0-A4D1-CC83B996F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68" y="3429000"/>
            <a:ext cx="5758996" cy="309403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E550B7-9865-4EA9-BA7C-AD37A2AC81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39" y="223224"/>
            <a:ext cx="4000315" cy="29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0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98D31-D1B2-4267-9D98-FCAE069B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Admin 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224B9-5F47-4507-92D4-112A18551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086"/>
            <a:ext cx="4959046" cy="339022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83A029-823C-44E5-B67B-A414E5E9B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66" y="4092606"/>
            <a:ext cx="6972236" cy="22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4524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AccentBoxVTI</vt:lpstr>
      <vt:lpstr>Ski Rentals Project</vt:lpstr>
      <vt:lpstr>Background</vt:lpstr>
      <vt:lpstr>Project Description</vt:lpstr>
      <vt:lpstr>Business Logic</vt:lpstr>
      <vt:lpstr>Resource Management</vt:lpstr>
      <vt:lpstr>Technologies, Framework &amp; Libraries</vt:lpstr>
      <vt:lpstr>PowerPoint Presentation</vt:lpstr>
      <vt:lpstr>Login &amp; Home Page</vt:lpstr>
      <vt:lpstr>Admin View</vt:lpstr>
      <vt:lpstr>Registration &amp; Account Management</vt:lpstr>
      <vt:lpstr>User Management</vt:lpstr>
      <vt:lpstr>Challenges and Solutions</vt:lpstr>
      <vt:lpstr>Challenges and Solutions</vt:lpstr>
      <vt:lpstr>Challenges and Solutions</vt:lpstr>
      <vt:lpstr>Challenges and Solutions</vt:lpstr>
      <vt:lpstr>Future Work for Next Sprint 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 Hanna</dc:creator>
  <cp:revision>2</cp:revision>
  <dcterms:created xsi:type="dcterms:W3CDTF">2021-01-18T18:15:25Z</dcterms:created>
  <dcterms:modified xsi:type="dcterms:W3CDTF">2021-02-24T18:18:36Z</dcterms:modified>
</cp:coreProperties>
</file>