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8"/>
  </p:notesMasterIdLst>
  <p:sldIdLst>
    <p:sldId id="256" r:id="rId3"/>
    <p:sldId id="262" r:id="rId4"/>
    <p:sldId id="257" r:id="rId5"/>
    <p:sldId id="265" r:id="rId6"/>
    <p:sldId id="266" r:id="rId7"/>
    <p:sldId id="267" r:id="rId8"/>
    <p:sldId id="268" r:id="rId9"/>
    <p:sldId id="269" r:id="rId10"/>
    <p:sldId id="274" r:id="rId11"/>
    <p:sldId id="275" r:id="rId12"/>
    <p:sldId id="276" r:id="rId13"/>
    <p:sldId id="270" r:id="rId14"/>
    <p:sldId id="273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歡迎使用" id="{E75E278A-FF0E-49A4-B170-79828D63BBAD}">
          <p14:sldIdLst>
            <p14:sldId id="256"/>
          </p14:sldIdLst>
        </p14:section>
        <p14:section name="設計、加深他人印象、共同合作" id="{B9B51309-D148-4332-87C2-07BE32FBCA3B}">
          <p14:sldIdLst>
            <p14:sldId id="262"/>
            <p14:sldId id="257"/>
            <p14:sldId id="265"/>
            <p14:sldId id="266"/>
            <p14:sldId id="267"/>
            <p14:sldId id="268"/>
            <p14:sldId id="269"/>
            <p14:sldId id="274"/>
            <p14:sldId id="275"/>
            <p14:sldId id="276"/>
            <p14:sldId id="270"/>
            <p14:sldId id="273"/>
            <p14:sldId id="271"/>
            <p14:sldId id="272"/>
          </p14:sldIdLst>
        </p14:section>
        <p14:section name="深入瞭解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80" autoAdjust="0"/>
  </p:normalViewPr>
  <p:slideViewPr>
    <p:cSldViewPr snapToGrid="0">
      <p:cViewPr>
        <p:scale>
          <a:sx n="100" d="100"/>
          <a:sy n="100" d="100"/>
        </p:scale>
        <p:origin x="936" y="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EC13577B-6902-467D-A26C-08A0DD5E4E03}" type="datetimeFigureOut">
              <a:t>2019/5/22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DF61EA0F-A667-4B49-8422-0062BC55E249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TW" smtClean="0"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TW" sz="54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TW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TW" sz="2000"/>
            </a:lvl2pPr>
            <a:lvl3pPr marL="914400" indent="0" algn="ctr" latinLnBrk="0">
              <a:buNone/>
              <a:defRPr lang="zh-TW" sz="1800"/>
            </a:lvl3pPr>
            <a:lvl4pPr marL="1371600" indent="0" algn="ctr" latinLnBrk="0">
              <a:buNone/>
              <a:defRPr lang="zh-TW" sz="1600"/>
            </a:lvl4pPr>
            <a:lvl5pPr marL="1828800" indent="0" algn="ctr" latinLnBrk="0">
              <a:buNone/>
              <a:defRPr lang="zh-TW" sz="1600"/>
            </a:lvl5pPr>
            <a:lvl6pPr marL="2286000" indent="0" algn="ctr" latinLnBrk="0">
              <a:buNone/>
              <a:defRPr lang="zh-TW" sz="1600"/>
            </a:lvl6pPr>
            <a:lvl7pPr marL="2743200" indent="0" algn="ctr" latinLnBrk="0">
              <a:buNone/>
              <a:defRPr lang="zh-TW" sz="1600"/>
            </a:lvl7pPr>
            <a:lvl8pPr marL="3200400" indent="0" algn="ctr" latinLnBrk="0">
              <a:buNone/>
              <a:defRPr lang="zh-TW" sz="1600"/>
            </a:lvl8pPr>
            <a:lvl9pPr marL="3657600" indent="0" algn="ctr" latinLnBrk="0">
              <a:buNone/>
              <a:defRPr lang="zh-TW"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2019/5/22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TW" sz="3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2019/5/22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TW" sz="3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2019/5/22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TW" sz="3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TW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TW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TW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TW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TW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2019/5/22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TW" sz="4800">
                <a:solidFill>
                  <a:srgbClr val="D247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TW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TW" sz="2000"/>
            </a:lvl2pPr>
            <a:lvl3pPr marL="914400" indent="0" latinLnBrk="0">
              <a:buNone/>
              <a:defRPr lang="zh-TW" sz="1800"/>
            </a:lvl3pPr>
            <a:lvl4pPr marL="1371600" indent="0" latinLnBrk="0">
              <a:buNone/>
              <a:defRPr lang="zh-TW" sz="1600"/>
            </a:lvl4pPr>
            <a:lvl5pPr marL="1828800" indent="0" latinLnBrk="0">
              <a:buNone/>
              <a:defRPr lang="zh-TW" sz="1600"/>
            </a:lvl5pPr>
            <a:lvl6pPr marL="2286000" indent="0" latinLnBrk="0">
              <a:buNone/>
              <a:defRPr lang="zh-TW" sz="1600"/>
            </a:lvl6pPr>
            <a:lvl7pPr marL="2743200" indent="0" latinLnBrk="0">
              <a:buNone/>
              <a:defRPr lang="zh-TW" sz="1600"/>
            </a:lvl7pPr>
            <a:lvl8pPr marL="3200400" indent="0" latinLnBrk="0">
              <a:buNone/>
              <a:defRPr lang="zh-TW" sz="1600"/>
            </a:lvl8pPr>
            <a:lvl9pPr marL="3657600" indent="0" latinLnBrk="0">
              <a:buNone/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2019/5/22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TW" sz="3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TW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TW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TW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按一下以編輯母片文字樣式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第二層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第三層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第四層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TW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TW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TW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按一下以編輯母片文字樣式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第二層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第三層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第四層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2019/5/22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TW" sz="3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TW" sz="2400" b="1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TW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TW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TW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按一下以編輯母片文字樣式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第二層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第三層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第四層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TW" sz="2400" b="1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TW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TW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TW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按一下以編輯母片文字樣式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第二層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第三層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第四層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2019/5/22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TW" sz="3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2019/5/22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2019/5/22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TW"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TW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TW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TW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按一下以編輯母片文字樣式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第二層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第三層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第四層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TW" sz="1600"/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2019/5/22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TW"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TW" sz="1600"/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2019/5/22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t>2019/5/22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TW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期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中專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題</a:t>
            </a:r>
            <a:endParaRPr 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EEIT10720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陳膺安</a:t>
            </a:r>
            <a:endParaRPr 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Servlet for Delete</a:t>
            </a:r>
            <a:endParaRPr 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6816852" cy="36004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852" y="1371599"/>
            <a:ext cx="540998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9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Servlet for Insert</a:t>
            </a:r>
            <a:endParaRPr 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90" y="1447027"/>
            <a:ext cx="4427081" cy="468707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671" y="1447027"/>
            <a:ext cx="7465050" cy="165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7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DataSource</a:t>
            </a:r>
            <a:r>
              <a:rPr lang="zh-TW" altLang="zh-TW" dirty="0" smtClean="0"/>
              <a:t>設定</a:t>
            </a:r>
            <a:endParaRPr 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1652587"/>
            <a:ext cx="10685020" cy="32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0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Servlet for Insert</a:t>
            </a:r>
            <a:endParaRPr 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018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Bean</a:t>
            </a:r>
            <a:endParaRPr 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890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Bean</a:t>
            </a:r>
            <a:endParaRPr 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573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資料庫內容</a:t>
            </a:r>
            <a:endParaRPr 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11" y="1591960"/>
            <a:ext cx="7728197" cy="398505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506" y="1591960"/>
            <a:ext cx="36766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新增程式</a:t>
            </a:r>
            <a:endParaRPr 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5785"/>
            <a:ext cx="12192000" cy="362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刪除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程式</a:t>
            </a:r>
            <a:endParaRPr 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36" y="2122016"/>
            <a:ext cx="105537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5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查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詢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程式</a:t>
            </a:r>
            <a:endParaRPr 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51"/>
            <a:ext cx="12192000" cy="434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修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改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程式</a:t>
            </a:r>
            <a:endParaRPr 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6309"/>
            <a:ext cx="12192000" cy="428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2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Bean</a:t>
            </a:r>
            <a:endParaRPr 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26" y="1420241"/>
            <a:ext cx="9412777" cy="543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8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Servlet for Insert</a:t>
            </a:r>
            <a:endParaRPr 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90" y="1447027"/>
            <a:ext cx="4427081" cy="468707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671" y="1447027"/>
            <a:ext cx="7465050" cy="165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8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Servlet for Search</a:t>
            </a:r>
            <a:endParaRPr 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524000"/>
            <a:ext cx="7753350" cy="39433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5467350"/>
            <a:ext cx="12192000" cy="7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3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</Words>
  <Application>Microsoft Office PowerPoint</Application>
  <PresentationFormat>寬螢幕</PresentationFormat>
  <Paragraphs>17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Microsoft JhengHei UI</vt:lpstr>
      <vt:lpstr>新細明體</vt:lpstr>
      <vt:lpstr>Arial</vt:lpstr>
      <vt:lpstr>Calibri</vt:lpstr>
      <vt:lpstr>Segoe UI</vt:lpstr>
      <vt:lpstr>Segoe UI Light</vt:lpstr>
      <vt:lpstr>WelcomeDoc</vt:lpstr>
      <vt:lpstr>期中專題</vt:lpstr>
      <vt:lpstr>資料庫內容</vt:lpstr>
      <vt:lpstr>新增程式</vt:lpstr>
      <vt:lpstr>刪除程式</vt:lpstr>
      <vt:lpstr>查詢程式</vt:lpstr>
      <vt:lpstr>修改程式</vt:lpstr>
      <vt:lpstr>Bean</vt:lpstr>
      <vt:lpstr>Servlet for Insert</vt:lpstr>
      <vt:lpstr>Servlet for Search</vt:lpstr>
      <vt:lpstr>Servlet for Delete</vt:lpstr>
      <vt:lpstr>Servlet for Insert</vt:lpstr>
      <vt:lpstr>DataSource設定</vt:lpstr>
      <vt:lpstr>Servlet for Insert</vt:lpstr>
      <vt:lpstr>Bean</vt:lpstr>
      <vt:lpstr>Bean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2019-05-22T12:34:47Z</dcterms:created>
  <dcterms:modified xsi:type="dcterms:W3CDTF">2019-05-22T13:10:18Z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