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08" autoAdjust="0"/>
  </p:normalViewPr>
  <p:slideViewPr>
    <p:cSldViewPr snapToGrid="0" snapToObjects="1"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t>11/27/2017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285" y="5050155"/>
            <a:ext cx="8463915" cy="817245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</a:t>
            </a:r>
            <a:r>
              <a:rPr lang="en-US" sz="3600"/>
              <a:t>Machine learning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 Validation Techniques in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Outcomes analysis.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Cross-validation.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Variable importance tables.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Model Validation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Compare modeled results to actual data.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Simply plot the range of the independent variable against both the </a:t>
            </a:r>
            <a:r>
              <a:rPr lang="en-US" altLang="zh-CN" dirty="0">
                <a:solidFill>
                  <a:srgbClr val="7030A0"/>
                </a:solidFill>
              </a:rPr>
              <a:t>actual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7030A0"/>
                </a:solidFill>
              </a:rPr>
              <a:t>predicted outcome</a:t>
            </a:r>
            <a:r>
              <a:rPr lang="en-US" altLang="zh-CN" dirty="0"/>
              <a:t> along with the number of observations.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Model Validation – Outcomes analysis</a:t>
            </a:r>
          </a:p>
        </p:txBody>
      </p:sp>
    </p:spTree>
    <p:extLst>
      <p:ext uri="{BB962C8B-B14F-4D97-AF65-F5344CB8AC3E}">
        <p14:creationId xmlns:p14="http://schemas.microsoft.com/office/powerpoint/2010/main" val="238819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2E99A3-CCBB-451B-AD5F-6B447E54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00" y="1544368"/>
            <a:ext cx="6200775" cy="5313632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D7F1AE7-4862-44E9-9A30-B42208B5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Model Validation – Outcomes analysis</a:t>
            </a:r>
          </a:p>
        </p:txBody>
      </p:sp>
    </p:spTree>
    <p:extLst>
      <p:ext uri="{BB962C8B-B14F-4D97-AF65-F5344CB8AC3E}">
        <p14:creationId xmlns:p14="http://schemas.microsoft.com/office/powerpoint/2010/main" val="136168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AAA1-9213-44E0-95DB-45B8D13950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Cross-validation is a common strategy to help ensure that a model isn’t overfitting the sample data it’s being developed with.</a:t>
            </a:r>
          </a:p>
          <a:p>
            <a:r>
              <a:rPr lang="en-US" dirty="0"/>
              <a:t>Sample data is most commonly split at an 80-20 level, with 80% being used to fit or train the model and 20% being held out to test the model.</a:t>
            </a:r>
          </a:p>
          <a:p>
            <a:r>
              <a:rPr lang="en-US" dirty="0"/>
              <a:t>More rigorous approaches to cross-validation also exist, including k-fold validation, in which the cross-validation process is repeated many times with different splits of the sample data.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8189F9E7-612E-4B57-AE50-1E96754F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Model Validation –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06622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3F0B4-1806-4F0A-8548-105F4E888D6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6519" y="2546252"/>
            <a:ext cx="6645657" cy="2882045"/>
          </a:xfrm>
          <a:prstGeom prst="rect">
            <a:avLst/>
          </a:prstGeom>
        </p:spPr>
      </p:pic>
      <p:sp>
        <p:nvSpPr>
          <p:cNvPr id="4" name="标题 4">
            <a:extLst>
              <a:ext uri="{FF2B5EF4-FFF2-40B4-BE49-F238E27FC236}">
                <a16:creationId xmlns:a16="http://schemas.microsoft.com/office/drawing/2014/main" id="{43D76DF2-52FC-453B-80AF-F51B71B6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Model Validation –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7975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4690-2E81-4EBC-9038-CB98AB483C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FIC charts show which variables are the most important in producing output.</a:t>
            </a:r>
          </a:p>
          <a:p>
            <a:endParaRPr lang="en-US" dirty="0"/>
          </a:p>
          <a:p>
            <a:r>
              <a:rPr lang="en-US" dirty="0"/>
              <a:t>Variable importance tables are generally output from the model estimation process. For model validation, it is critical to evaluate the variable importance table to evaluate </a:t>
            </a:r>
            <a:r>
              <a:rPr lang="en-US" dirty="0">
                <a:solidFill>
                  <a:srgbClr val="7030A0"/>
                </a:solidFill>
              </a:rPr>
              <a:t>if the most influential variables make intuitive sense</a:t>
            </a:r>
            <a:r>
              <a:rPr lang="en-US" dirty="0"/>
              <a:t> and are consistent with results from other model approaches.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B22C5EFB-D117-4645-AD92-F68A2EED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Model Validation – Feature Importance Charts</a:t>
            </a:r>
          </a:p>
        </p:txBody>
      </p:sp>
    </p:spTree>
    <p:extLst>
      <p:ext uri="{BB962C8B-B14F-4D97-AF65-F5344CB8AC3E}">
        <p14:creationId xmlns:p14="http://schemas.microsoft.com/office/powerpoint/2010/main" val="292360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22C5EFB-D117-4645-AD92-F68A2EED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Model Validation – Feature Importance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65D47-AA41-48CB-BE1F-FCA623D9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59" y="1617785"/>
            <a:ext cx="6760552" cy="47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3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195</TotalTime>
  <Words>222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华文仿宋</vt:lpstr>
      <vt:lpstr>Calibri</vt:lpstr>
      <vt:lpstr>Tw Cen MT</vt:lpstr>
      <vt:lpstr>Wingdings</vt:lpstr>
      <vt:lpstr>Wingdings 2</vt:lpstr>
      <vt:lpstr>Median</vt:lpstr>
      <vt:lpstr>Introduction to Machine learning</vt:lpstr>
      <vt:lpstr>Model Validation Techniques</vt:lpstr>
      <vt:lpstr>Model Validation – Outcomes analysis</vt:lpstr>
      <vt:lpstr>Model Validation – Outcomes analysis</vt:lpstr>
      <vt:lpstr>Model Validation – Cross-validation</vt:lpstr>
      <vt:lpstr>Model Validation – Cross-validation</vt:lpstr>
      <vt:lpstr>Model Validation – Feature Importance Charts</vt:lpstr>
      <vt:lpstr>Model Validation – Feature Importance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Jinlin CHEN</cp:lastModifiedBy>
  <cp:revision>743</cp:revision>
  <dcterms:created xsi:type="dcterms:W3CDTF">2013-09-08T20:10:00Z</dcterms:created>
  <dcterms:modified xsi:type="dcterms:W3CDTF">2017-11-27T09:17:34Z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