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D699A29-39ED-4955-8EDC-D22B06175F7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Bike 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0FA5706-0F61-4068-BE00-4A19F69FD65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10/18/2025 10:37:08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" id="2" name="slide2">
            <a:extLst>
              <a:ext uri="{FF2B5EF4-FFF2-40B4-BE49-F238E27FC236}">
                <a16:creationId xmlns:a16="http://schemas.microsoft.com/office/drawing/2014/main" id="{AE358546-47E6-43CA-8FEF-822069B0EE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285"/>
            <a:ext cx="12192000" cy="65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2025-10-17T21:37:09Z</dcterms:created>
  <dcterms:modified xsi:type="dcterms:W3CDTF">2025-10-17T21:37:09Z</dcterms:modified>
</cp:coreProperties>
</file>