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9B7997F-8942-492E-9FB4-4514E6EC40CD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electirc-car-tableau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C98407E-94F0-4258-9150-5A155F52587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10/15/2025 10:21:05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2BAADF4-97AA-4C44-924A-0E9B61DCFD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433"/>
            <a:ext cx="12192000" cy="644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2025-10-15T09:21:05Z</dcterms:created>
  <dcterms:modified xsi:type="dcterms:W3CDTF">2025-10-15T09:21:05Z</dcterms:modified>
</cp:coreProperties>
</file>